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77" r:id="rId7"/>
    <p:sldId id="262" r:id="rId8"/>
    <p:sldId id="261" r:id="rId9"/>
    <p:sldId id="271"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1F608-0FD5-413A-B272-ECEAD710965A}" v="1" dt="2026-05-17T17:43:26.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Shaunna L." userId="2b8b5712-63eb-4d44-bc2d-3acabdf44ceb" providerId="ADAL" clId="{33AA3382-6FE2-4EAB-AB63-397750ADB703}"/>
    <pc:docChg chg="undo custSel modSld">
      <pc:chgData name="Murray, Shaunna L." userId="2b8b5712-63eb-4d44-bc2d-3acabdf44ceb" providerId="ADAL" clId="{33AA3382-6FE2-4EAB-AB63-397750ADB703}" dt="2026-05-14T00:05:23.086" v="1233" actId="20577"/>
      <pc:docMkLst>
        <pc:docMk/>
      </pc:docMkLst>
      <pc:sldChg chg="modSp mod">
        <pc:chgData name="Murray, Shaunna L." userId="2b8b5712-63eb-4d44-bc2d-3acabdf44ceb" providerId="ADAL" clId="{33AA3382-6FE2-4EAB-AB63-397750ADB703}" dt="2026-05-13T23:55:09.092" v="691" actId="20577"/>
        <pc:sldMkLst>
          <pc:docMk/>
          <pc:sldMk cId="0" sldId="258"/>
        </pc:sldMkLst>
        <pc:spChg chg="mod">
          <ac:chgData name="Murray, Shaunna L." userId="2b8b5712-63eb-4d44-bc2d-3acabdf44ceb" providerId="ADAL" clId="{33AA3382-6FE2-4EAB-AB63-397750ADB703}" dt="2026-05-13T23:55:09.092" v="691" actId="20577"/>
          <ac:spMkLst>
            <pc:docMk/>
            <pc:sldMk cId="0" sldId="258"/>
            <ac:spMk id="11" creationId="{00000000-0000-0000-0000-000000000000}"/>
          </ac:spMkLst>
        </pc:spChg>
      </pc:sldChg>
      <pc:sldChg chg="modSp mod">
        <pc:chgData name="Murray, Shaunna L." userId="2b8b5712-63eb-4d44-bc2d-3acabdf44ceb" providerId="ADAL" clId="{33AA3382-6FE2-4EAB-AB63-397750ADB703}" dt="2026-05-14T00:05:23.086" v="1233" actId="20577"/>
        <pc:sldMkLst>
          <pc:docMk/>
          <pc:sldMk cId="0" sldId="261"/>
        </pc:sldMkLst>
        <pc:spChg chg="mod">
          <ac:chgData name="Murray, Shaunna L." userId="2b8b5712-63eb-4d44-bc2d-3acabdf44ceb" providerId="ADAL" clId="{33AA3382-6FE2-4EAB-AB63-397750ADB703}" dt="2026-05-14T00:03:30.489" v="1183" actId="21"/>
          <ac:spMkLst>
            <pc:docMk/>
            <pc:sldMk cId="0" sldId="261"/>
            <ac:spMk id="12" creationId="{00000000-0000-0000-0000-000000000000}"/>
          </ac:spMkLst>
        </pc:spChg>
        <pc:spChg chg="mod">
          <ac:chgData name="Murray, Shaunna L." userId="2b8b5712-63eb-4d44-bc2d-3acabdf44ceb" providerId="ADAL" clId="{33AA3382-6FE2-4EAB-AB63-397750ADB703}" dt="2026-05-14T00:05:00.578" v="1213" actId="6549"/>
          <ac:spMkLst>
            <pc:docMk/>
            <pc:sldMk cId="0" sldId="261"/>
            <ac:spMk id="20" creationId="{00000000-0000-0000-0000-000000000000}"/>
          </ac:spMkLst>
        </pc:spChg>
        <pc:spChg chg="mod">
          <ac:chgData name="Murray, Shaunna L." userId="2b8b5712-63eb-4d44-bc2d-3acabdf44ceb" providerId="ADAL" clId="{33AA3382-6FE2-4EAB-AB63-397750ADB703}" dt="2026-05-14T00:05:23.086" v="1233" actId="20577"/>
          <ac:spMkLst>
            <pc:docMk/>
            <pc:sldMk cId="0" sldId="261"/>
            <ac:spMk id="24" creationId="{00000000-0000-0000-0000-000000000000}"/>
          </ac:spMkLst>
        </pc:spChg>
      </pc:sldChg>
      <pc:sldChg chg="modSp mod">
        <pc:chgData name="Murray, Shaunna L." userId="2b8b5712-63eb-4d44-bc2d-3acabdf44ceb" providerId="ADAL" clId="{33AA3382-6FE2-4EAB-AB63-397750ADB703}" dt="2026-05-14T00:02:50.210" v="1122" actId="6549"/>
        <pc:sldMkLst>
          <pc:docMk/>
          <pc:sldMk cId="0" sldId="277"/>
        </pc:sldMkLst>
        <pc:spChg chg="mod">
          <ac:chgData name="Murray, Shaunna L." userId="2b8b5712-63eb-4d44-bc2d-3acabdf44ceb" providerId="ADAL" clId="{33AA3382-6FE2-4EAB-AB63-397750ADB703}" dt="2026-05-13T23:45:28.184" v="18" actId="20577"/>
          <ac:spMkLst>
            <pc:docMk/>
            <pc:sldMk cId="0" sldId="277"/>
            <ac:spMk id="10" creationId="{00000000-0000-0000-0000-000000000000}"/>
          </ac:spMkLst>
        </pc:spChg>
        <pc:spChg chg="mod">
          <ac:chgData name="Murray, Shaunna L." userId="2b8b5712-63eb-4d44-bc2d-3acabdf44ceb" providerId="ADAL" clId="{33AA3382-6FE2-4EAB-AB63-397750ADB703}" dt="2026-05-13T23:59:58.398" v="1073" actId="12"/>
          <ac:spMkLst>
            <pc:docMk/>
            <pc:sldMk cId="0" sldId="277"/>
            <ac:spMk id="11" creationId="{00000000-0000-0000-0000-000000000000}"/>
          </ac:spMkLst>
        </pc:spChg>
        <pc:spChg chg="mod">
          <ac:chgData name="Murray, Shaunna L." userId="2b8b5712-63eb-4d44-bc2d-3acabdf44ceb" providerId="ADAL" clId="{33AA3382-6FE2-4EAB-AB63-397750ADB703}" dt="2026-05-13T23:45:52.007" v="47" actId="20577"/>
          <ac:spMkLst>
            <pc:docMk/>
            <pc:sldMk cId="0" sldId="277"/>
            <ac:spMk id="16" creationId="{00000000-0000-0000-0000-000000000000}"/>
          </ac:spMkLst>
        </pc:spChg>
        <pc:spChg chg="mod">
          <ac:chgData name="Murray, Shaunna L." userId="2b8b5712-63eb-4d44-bc2d-3acabdf44ceb" providerId="ADAL" clId="{33AA3382-6FE2-4EAB-AB63-397750ADB703}" dt="2026-05-14T00:02:50.210" v="1122" actId="6549"/>
          <ac:spMkLst>
            <pc:docMk/>
            <pc:sldMk cId="0" sldId="277"/>
            <ac:spMk id="17" creationId="{00000000-0000-0000-0000-000000000000}"/>
          </ac:spMkLst>
        </pc:spChg>
        <pc:spChg chg="mod">
          <ac:chgData name="Murray, Shaunna L." userId="2b8b5712-63eb-4d44-bc2d-3acabdf44ceb" providerId="ADAL" clId="{33AA3382-6FE2-4EAB-AB63-397750ADB703}" dt="2026-05-13T23:46:25.284" v="76" actId="20577"/>
          <ac:spMkLst>
            <pc:docMk/>
            <pc:sldMk cId="0" sldId="277"/>
            <ac:spMk id="22" creationId="{00000000-0000-0000-0000-000000000000}"/>
          </ac:spMkLst>
        </pc:spChg>
        <pc:spChg chg="mod">
          <ac:chgData name="Murray, Shaunna L." userId="2b8b5712-63eb-4d44-bc2d-3acabdf44ceb" providerId="ADAL" clId="{33AA3382-6FE2-4EAB-AB63-397750ADB703}" dt="2026-05-14T00:00:30.168" v="1076" actId="1076"/>
          <ac:spMkLst>
            <pc:docMk/>
            <pc:sldMk cId="0" sldId="277"/>
            <ac:spMk id="23" creationId="{00000000-0000-0000-0000-000000000000}"/>
          </ac:spMkLst>
        </pc:spChg>
      </pc:sldChg>
    </pc:docChg>
  </pc:docChgLst>
  <pc:docChgLst>
    <pc:chgData name="Murray, Shaunna L." userId="S::murraysl_countyofmonterey.gov#ext#@svbgwsa.onmicrosoft.com::8277e01c-efbe-4f0f-98b5-d24ce9f23057" providerId="AD" clId="Web-{378CDB02-819A-3144-A9EB-199451FA54A7}"/>
    <pc:docChg chg="modSld">
      <pc:chgData name="Murray, Shaunna L." userId="S::murraysl_countyofmonterey.gov#ext#@svbgwsa.onmicrosoft.com::8277e01c-efbe-4f0f-98b5-d24ce9f23057" providerId="AD" clId="Web-{378CDB02-819A-3144-A9EB-199451FA54A7}" dt="2026-05-14T00:09:40.895" v="7" actId="20577"/>
      <pc:docMkLst>
        <pc:docMk/>
      </pc:docMkLst>
      <pc:sldChg chg="modSp">
        <pc:chgData name="Murray, Shaunna L." userId="S::murraysl_countyofmonterey.gov#ext#@svbgwsa.onmicrosoft.com::8277e01c-efbe-4f0f-98b5-d24ce9f23057" providerId="AD" clId="Web-{378CDB02-819A-3144-A9EB-199451FA54A7}" dt="2026-05-14T00:09:40.895" v="7" actId="20577"/>
        <pc:sldMkLst>
          <pc:docMk/>
          <pc:sldMk cId="0" sldId="277"/>
        </pc:sldMkLst>
        <pc:spChg chg="mod">
          <ac:chgData name="Murray, Shaunna L." userId="S::murraysl_countyofmonterey.gov#ext#@svbgwsa.onmicrosoft.com::8277e01c-efbe-4f0f-98b5-d24ce9f23057" providerId="AD" clId="Web-{378CDB02-819A-3144-A9EB-199451FA54A7}" dt="2026-05-14T00:09:40.895" v="7" actId="20577"/>
          <ac:spMkLst>
            <pc:docMk/>
            <pc:sldMk cId="0" sldId="277"/>
            <ac:spMk id="23" creationId="{00000000-0000-0000-0000-000000000000}"/>
          </ac:spMkLst>
        </pc:spChg>
      </pc:sldChg>
    </pc:docChg>
  </pc:docChgLst>
  <pc:docChgLst>
    <pc:chgData name="Murray, Shaunna L." userId="S::murraysl_countyofmonterey.gov#ext#@svbgwsa.onmicrosoft.com::8277e01c-efbe-4f0f-98b5-d24ce9f23057" providerId="AD" clId="Web-{153293A9-AD11-1B73-4159-A9BB35D54689}"/>
    <pc:docChg chg="modSld">
      <pc:chgData name="Murray, Shaunna L." userId="S::murraysl_countyofmonterey.gov#ext#@svbgwsa.onmicrosoft.com::8277e01c-efbe-4f0f-98b5-d24ce9f23057" providerId="AD" clId="Web-{153293A9-AD11-1B73-4159-A9BB35D54689}" dt="2026-05-14T22:22:47.604" v="277" actId="20577"/>
      <pc:docMkLst>
        <pc:docMk/>
      </pc:docMkLst>
      <pc:sldChg chg="modSp">
        <pc:chgData name="Murray, Shaunna L." userId="S::murraysl_countyofmonterey.gov#ext#@svbgwsa.onmicrosoft.com::8277e01c-efbe-4f0f-98b5-d24ce9f23057" providerId="AD" clId="Web-{153293A9-AD11-1B73-4159-A9BB35D54689}" dt="2026-05-14T17:08:29.601" v="11" actId="20577"/>
        <pc:sldMkLst>
          <pc:docMk/>
          <pc:sldMk cId="0" sldId="258"/>
        </pc:sldMkLst>
        <pc:spChg chg="mod">
          <ac:chgData name="Murray, Shaunna L." userId="S::murraysl_countyofmonterey.gov#ext#@svbgwsa.onmicrosoft.com::8277e01c-efbe-4f0f-98b5-d24ce9f23057" providerId="AD" clId="Web-{153293A9-AD11-1B73-4159-A9BB35D54689}" dt="2026-05-14T17:08:29.601" v="11" actId="20577"/>
          <ac:spMkLst>
            <pc:docMk/>
            <pc:sldMk cId="0" sldId="258"/>
            <ac:spMk id="11" creationId="{00000000-0000-0000-0000-000000000000}"/>
          </ac:spMkLst>
        </pc:spChg>
      </pc:sldChg>
      <pc:sldChg chg="addSp modSp">
        <pc:chgData name="Murray, Shaunna L." userId="S::murraysl_countyofmonterey.gov#ext#@svbgwsa.onmicrosoft.com::8277e01c-efbe-4f0f-98b5-d24ce9f23057" providerId="AD" clId="Web-{153293A9-AD11-1B73-4159-A9BB35D54689}" dt="2026-05-14T22:22:47.604" v="277" actId="20577"/>
        <pc:sldMkLst>
          <pc:docMk/>
          <pc:sldMk cId="0" sldId="261"/>
        </pc:sldMkLst>
        <pc:spChg chg="mod">
          <ac:chgData name="Murray, Shaunna L." userId="S::murraysl_countyofmonterey.gov#ext#@svbgwsa.onmicrosoft.com::8277e01c-efbe-4f0f-98b5-d24ce9f23057" providerId="AD" clId="Web-{153293A9-AD11-1B73-4159-A9BB35D54689}" dt="2026-05-14T22:19:40.483" v="200" actId="20577"/>
          <ac:spMkLst>
            <pc:docMk/>
            <pc:sldMk cId="0" sldId="261"/>
            <ac:spMk id="12" creationId="{00000000-0000-0000-0000-000000000000}"/>
          </ac:spMkLst>
        </pc:spChg>
        <pc:spChg chg="add mod">
          <ac:chgData name="Murray, Shaunna L." userId="S::murraysl_countyofmonterey.gov#ext#@svbgwsa.onmicrosoft.com::8277e01c-efbe-4f0f-98b5-d24ce9f23057" providerId="AD" clId="Web-{153293A9-AD11-1B73-4159-A9BB35D54689}" dt="2026-05-14T22:21:15.395" v="210" actId="20577"/>
          <ac:spMkLst>
            <pc:docMk/>
            <pc:sldMk cId="0" sldId="261"/>
            <ac:spMk id="16" creationId="{0C1C6AB7-D22E-5172-F77E-786D466077A1}"/>
          </ac:spMkLst>
        </pc:spChg>
        <pc:spChg chg="mod">
          <ac:chgData name="Murray, Shaunna L." userId="S::murraysl_countyofmonterey.gov#ext#@svbgwsa.onmicrosoft.com::8277e01c-efbe-4f0f-98b5-d24ce9f23057" providerId="AD" clId="Web-{153293A9-AD11-1B73-4159-A9BB35D54689}" dt="2026-05-14T22:21:05.379" v="208" actId="1076"/>
          <ac:spMkLst>
            <pc:docMk/>
            <pc:sldMk cId="0" sldId="261"/>
            <ac:spMk id="24" creationId="{00000000-0000-0000-0000-000000000000}"/>
          </ac:spMkLst>
        </pc:spChg>
        <pc:spChg chg="add mod">
          <ac:chgData name="Murray, Shaunna L." userId="S::murraysl_countyofmonterey.gov#ext#@svbgwsa.onmicrosoft.com::8277e01c-efbe-4f0f-98b5-d24ce9f23057" providerId="AD" clId="Web-{153293A9-AD11-1B73-4159-A9BB35D54689}" dt="2026-05-14T22:20:15.329" v="205"/>
          <ac:spMkLst>
            <pc:docMk/>
            <pc:sldMk cId="0" sldId="261"/>
            <ac:spMk id="26" creationId="{E420F003-7F8C-E831-E57B-426BC63F68D0}"/>
          </ac:spMkLst>
        </pc:spChg>
        <pc:spChg chg="add mod">
          <ac:chgData name="Murray, Shaunna L." userId="S::murraysl_countyofmonterey.gov#ext#@svbgwsa.onmicrosoft.com::8277e01c-efbe-4f0f-98b5-d24ce9f23057" providerId="AD" clId="Web-{153293A9-AD11-1B73-4159-A9BB35D54689}" dt="2026-05-14T22:22:47.604" v="277" actId="20577"/>
          <ac:spMkLst>
            <pc:docMk/>
            <pc:sldMk cId="0" sldId="261"/>
            <ac:spMk id="27" creationId="{E1C3E6C0-BF8F-7061-D2A3-A240116AB550}"/>
          </ac:spMkLst>
        </pc:spChg>
      </pc:sldChg>
      <pc:sldChg chg="addSp delSp modSp">
        <pc:chgData name="Murray, Shaunna L." userId="S::murraysl_countyofmonterey.gov#ext#@svbgwsa.onmicrosoft.com::8277e01c-efbe-4f0f-98b5-d24ce9f23057" providerId="AD" clId="Web-{153293A9-AD11-1B73-4159-A9BB35D54689}" dt="2026-05-14T22:18:35.385" v="195" actId="20577"/>
        <pc:sldMkLst>
          <pc:docMk/>
          <pc:sldMk cId="0" sldId="262"/>
        </pc:sldMkLst>
        <pc:spChg chg="mod">
          <ac:chgData name="Murray, Shaunna L." userId="S::murraysl_countyofmonterey.gov#ext#@svbgwsa.onmicrosoft.com::8277e01c-efbe-4f0f-98b5-d24ce9f23057" providerId="AD" clId="Web-{153293A9-AD11-1B73-4159-A9BB35D54689}" dt="2026-05-14T22:03:35.407" v="152"/>
          <ac:spMkLst>
            <pc:docMk/>
            <pc:sldMk cId="0" sldId="262"/>
            <ac:spMk id="2" creationId="{00000000-0000-0000-0000-000000000000}"/>
          </ac:spMkLst>
        </pc:spChg>
        <pc:spChg chg="mod">
          <ac:chgData name="Murray, Shaunna L." userId="S::murraysl_countyofmonterey.gov#ext#@svbgwsa.onmicrosoft.com::8277e01c-efbe-4f0f-98b5-d24ce9f23057" providerId="AD" clId="Web-{153293A9-AD11-1B73-4159-A9BB35D54689}" dt="2026-05-14T22:18:35.385" v="195" actId="20577"/>
          <ac:spMkLst>
            <pc:docMk/>
            <pc:sldMk cId="0" sldId="262"/>
            <ac:spMk id="4" creationId="{00000000-0000-0000-0000-000000000000}"/>
          </ac:spMkLst>
        </pc:spChg>
        <pc:spChg chg="add mod">
          <ac:chgData name="Murray, Shaunna L." userId="S::murraysl_countyofmonterey.gov#ext#@svbgwsa.onmicrosoft.com::8277e01c-efbe-4f0f-98b5-d24ce9f23057" providerId="AD" clId="Web-{153293A9-AD11-1B73-4159-A9BB35D54689}" dt="2026-05-14T22:13:42.054" v="182" actId="1076"/>
          <ac:spMkLst>
            <pc:docMk/>
            <pc:sldMk cId="0" sldId="262"/>
            <ac:spMk id="11" creationId="{4E37E94A-E174-6536-12E4-1E20ED91AF71}"/>
          </ac:spMkLst>
        </pc:spChg>
        <pc:spChg chg="add mod">
          <ac:chgData name="Murray, Shaunna L." userId="S::murraysl_countyofmonterey.gov#ext#@svbgwsa.onmicrosoft.com::8277e01c-efbe-4f0f-98b5-d24ce9f23057" providerId="AD" clId="Web-{153293A9-AD11-1B73-4159-A9BB35D54689}" dt="2026-05-14T22:12:06.314" v="170" actId="1076"/>
          <ac:spMkLst>
            <pc:docMk/>
            <pc:sldMk cId="0" sldId="262"/>
            <ac:spMk id="12" creationId="{B0D73CEF-6E74-8C93-532D-1DF945ADFAF2}"/>
          </ac:spMkLst>
        </pc:spChg>
        <pc:picChg chg="add mod modCrop">
          <ac:chgData name="Murray, Shaunna L." userId="S::murraysl_countyofmonterey.gov#ext#@svbgwsa.onmicrosoft.com::8277e01c-efbe-4f0f-98b5-d24ce9f23057" providerId="AD" clId="Web-{153293A9-AD11-1B73-4159-A9BB35D54689}" dt="2026-05-14T22:11:13.764" v="163" actId="1076"/>
          <ac:picMkLst>
            <pc:docMk/>
            <pc:sldMk cId="0" sldId="262"/>
            <ac:picMk id="10" creationId="{6AB68B42-6AC0-4056-A754-FB0B3BD9B613}"/>
          </ac:picMkLst>
        </pc:picChg>
        <pc:picChg chg="add mod modCrop">
          <ac:chgData name="Murray, Shaunna L." userId="S::murraysl_countyofmonterey.gov#ext#@svbgwsa.onmicrosoft.com::8277e01c-efbe-4f0f-98b5-d24ce9f23057" providerId="AD" clId="Web-{153293A9-AD11-1B73-4159-A9BB35D54689}" dt="2026-05-14T22:13:04.098" v="178" actId="1076"/>
          <ac:picMkLst>
            <pc:docMk/>
            <pc:sldMk cId="0" sldId="262"/>
            <ac:picMk id="13" creationId="{6A3EE646-8ACA-0018-0E81-2ED126AB4D58}"/>
          </ac:picMkLst>
        </pc:picChg>
        <pc:picChg chg="add mod ord">
          <ac:chgData name="Murray, Shaunna L." userId="S::murraysl_countyofmonterey.gov#ext#@svbgwsa.onmicrosoft.com::8277e01c-efbe-4f0f-98b5-d24ce9f23057" providerId="AD" clId="Web-{153293A9-AD11-1B73-4159-A9BB35D54689}" dt="2026-05-14T22:13:26.350" v="180"/>
          <ac:picMkLst>
            <pc:docMk/>
            <pc:sldMk cId="0" sldId="262"/>
            <ac:picMk id="14" creationId="{B6D237E8-C6D7-A201-3451-7A73E0BAE624}"/>
          </ac:picMkLst>
        </pc:picChg>
        <pc:picChg chg="add mod">
          <ac:chgData name="Murray, Shaunna L." userId="S::murraysl_countyofmonterey.gov#ext#@svbgwsa.onmicrosoft.com::8277e01c-efbe-4f0f-98b5-d24ce9f23057" providerId="AD" clId="Web-{153293A9-AD11-1B73-4159-A9BB35D54689}" dt="2026-05-14T17:26:56.163" v="139" actId="14100"/>
          <ac:picMkLst>
            <pc:docMk/>
            <pc:sldMk cId="0" sldId="262"/>
            <ac:picMk id="15" creationId="{427B25B7-85B6-06EB-EBE1-90EC447857D0}"/>
          </ac:picMkLst>
        </pc:picChg>
        <pc:picChg chg="add mod modCrop">
          <ac:chgData name="Murray, Shaunna L." userId="S::murraysl_countyofmonterey.gov#ext#@svbgwsa.onmicrosoft.com::8277e01c-efbe-4f0f-98b5-d24ce9f23057" providerId="AD" clId="Web-{153293A9-AD11-1B73-4159-A9BB35D54689}" dt="2026-05-14T22:11:40.281" v="166" actId="14100"/>
          <ac:picMkLst>
            <pc:docMk/>
            <pc:sldMk cId="0" sldId="262"/>
            <ac:picMk id="16" creationId="{E4F0E50A-DECA-9D30-2982-C8A3B33A1D7B}"/>
          </ac:picMkLst>
        </pc:picChg>
      </pc:sldChg>
      <pc:sldChg chg="modSp">
        <pc:chgData name="Murray, Shaunna L." userId="S::murraysl_countyofmonterey.gov#ext#@svbgwsa.onmicrosoft.com::8277e01c-efbe-4f0f-98b5-d24ce9f23057" providerId="AD" clId="Web-{153293A9-AD11-1B73-4159-A9BB35D54689}" dt="2026-05-14T22:18:08.727" v="187" actId="20577"/>
        <pc:sldMkLst>
          <pc:docMk/>
          <pc:sldMk cId="0" sldId="277"/>
        </pc:sldMkLst>
        <pc:spChg chg="mod">
          <ac:chgData name="Murray, Shaunna L." userId="S::murraysl_countyofmonterey.gov#ext#@svbgwsa.onmicrosoft.com::8277e01c-efbe-4f0f-98b5-d24ce9f23057" providerId="AD" clId="Web-{153293A9-AD11-1B73-4159-A9BB35D54689}" dt="2026-05-14T22:18:08.727" v="187" actId="20577"/>
          <ac:spMkLst>
            <pc:docMk/>
            <pc:sldMk cId="0" sldId="277"/>
            <ac:spMk id="4" creationId="{00000000-0000-0000-0000-000000000000}"/>
          </ac:spMkLst>
        </pc:spChg>
        <pc:spChg chg="mod">
          <ac:chgData name="Murray, Shaunna L." userId="S::murraysl_countyofmonterey.gov#ext#@svbgwsa.onmicrosoft.com::8277e01c-efbe-4f0f-98b5-d24ce9f23057" providerId="AD" clId="Web-{153293A9-AD11-1B73-4159-A9BB35D54689}" dt="2026-05-14T17:08:59.430" v="16" actId="20577"/>
          <ac:spMkLst>
            <pc:docMk/>
            <pc:sldMk cId="0" sldId="277"/>
            <ac:spMk id="10" creationId="{00000000-0000-0000-0000-000000000000}"/>
          </ac:spMkLst>
        </pc:spChg>
        <pc:spChg chg="mod">
          <ac:chgData name="Murray, Shaunna L." userId="S::murraysl_countyofmonterey.gov#ext#@svbgwsa.onmicrosoft.com::8277e01c-efbe-4f0f-98b5-d24ce9f23057" providerId="AD" clId="Web-{153293A9-AD11-1B73-4159-A9BB35D54689}" dt="2026-05-14T17:14:57.893" v="52" actId="20577"/>
          <ac:spMkLst>
            <pc:docMk/>
            <pc:sldMk cId="0" sldId="277"/>
            <ac:spMk id="11" creationId="{00000000-0000-0000-0000-000000000000}"/>
          </ac:spMkLst>
        </pc:spChg>
        <pc:spChg chg="mod">
          <ac:chgData name="Murray, Shaunna L." userId="S::murraysl_countyofmonterey.gov#ext#@svbgwsa.onmicrosoft.com::8277e01c-efbe-4f0f-98b5-d24ce9f23057" providerId="AD" clId="Web-{153293A9-AD11-1B73-4159-A9BB35D54689}" dt="2026-05-14T17:10:40.152" v="35" actId="20577"/>
          <ac:spMkLst>
            <pc:docMk/>
            <pc:sldMk cId="0" sldId="277"/>
            <ac:spMk id="17" creationId="{00000000-0000-0000-0000-000000000000}"/>
          </ac:spMkLst>
        </pc:spChg>
      </pc:sldChg>
    </pc:docChg>
  </pc:docChgLst>
  <pc:docChgLst>
    <pc:chgData name="Murray, Shaunna L." userId="S::murraysl_countyofmonterey.gov#ext#@svbgwsa.onmicrosoft.com::8277e01c-efbe-4f0f-98b5-d24ce9f23057" providerId="AD" clId="Web-{26898A6A-9C20-88E7-506B-EA1658BF56AC}"/>
    <pc:docChg chg="modSld">
      <pc:chgData name="Murray, Shaunna L." userId="S::murraysl_countyofmonterey.gov#ext#@svbgwsa.onmicrosoft.com::8277e01c-efbe-4f0f-98b5-d24ce9f23057" providerId="AD" clId="Web-{26898A6A-9C20-88E7-506B-EA1658BF56AC}" dt="2026-05-13T22:47:11.155" v="4" actId="20577"/>
      <pc:docMkLst>
        <pc:docMk/>
      </pc:docMkLst>
      <pc:sldChg chg="modSp">
        <pc:chgData name="Murray, Shaunna L." userId="S::murraysl_countyofmonterey.gov#ext#@svbgwsa.onmicrosoft.com::8277e01c-efbe-4f0f-98b5-d24ce9f23057" providerId="AD" clId="Web-{26898A6A-9C20-88E7-506B-EA1658BF56AC}" dt="2026-05-13T22:47:11.155" v="4" actId="20577"/>
        <pc:sldMkLst>
          <pc:docMk/>
          <pc:sldMk cId="0" sldId="258"/>
        </pc:sldMkLst>
        <pc:spChg chg="mod">
          <ac:chgData name="Murray, Shaunna L." userId="S::murraysl_countyofmonterey.gov#ext#@svbgwsa.onmicrosoft.com::8277e01c-efbe-4f0f-98b5-d24ce9f23057" providerId="AD" clId="Web-{26898A6A-9C20-88E7-506B-EA1658BF56AC}" dt="2026-05-13T22:47:11.155" v="4" actId="20577"/>
          <ac:spMkLst>
            <pc:docMk/>
            <pc:sldMk cId="0" sldId="258"/>
            <ac:spMk id="11" creationId="{00000000-0000-0000-0000-000000000000}"/>
          </ac:spMkLst>
        </pc:spChg>
      </pc:sldChg>
    </pc:docChg>
  </pc:docChgLst>
  <pc:docChgLst>
    <pc:chgData name="Murray, Shaunna L." userId="S::murraysl_countyofmonterey.gov#ext#@svbgwsa.onmicrosoft.com::8277e01c-efbe-4f0f-98b5-d24ce9f23057" providerId="AD" clId="Web-{425C6040-4E0E-047A-A107-CDC651ACB4B2}"/>
    <pc:docChg chg="modSld">
      <pc:chgData name="Murray, Shaunna L." userId="S::murraysl_countyofmonterey.gov#ext#@svbgwsa.onmicrosoft.com::8277e01c-efbe-4f0f-98b5-d24ce9f23057" providerId="AD" clId="Web-{425C6040-4E0E-047A-A107-CDC651ACB4B2}" dt="2026-05-15T16:11:27.558" v="2" actId="20577"/>
      <pc:docMkLst>
        <pc:docMk/>
      </pc:docMkLst>
      <pc:sldChg chg="modSp">
        <pc:chgData name="Murray, Shaunna L." userId="S::murraysl_countyofmonterey.gov#ext#@svbgwsa.onmicrosoft.com::8277e01c-efbe-4f0f-98b5-d24ce9f23057" providerId="AD" clId="Web-{425C6040-4E0E-047A-A107-CDC651ACB4B2}" dt="2026-05-15T16:11:27.558" v="2" actId="20577"/>
        <pc:sldMkLst>
          <pc:docMk/>
          <pc:sldMk cId="0" sldId="271"/>
        </pc:sldMkLst>
        <pc:spChg chg="mod">
          <ac:chgData name="Murray, Shaunna L." userId="S::murraysl_countyofmonterey.gov#ext#@svbgwsa.onmicrosoft.com::8277e01c-efbe-4f0f-98b5-d24ce9f23057" providerId="AD" clId="Web-{425C6040-4E0E-047A-A107-CDC651ACB4B2}" dt="2026-05-15T16:11:27.558" v="2" actId="20577"/>
          <ac:spMkLst>
            <pc:docMk/>
            <pc:sldMk cId="0" sldId="271"/>
            <ac:spMk id="23" creationId="{00000000-0000-0000-0000-000000000000}"/>
          </ac:spMkLst>
        </pc:spChg>
      </pc:sldChg>
    </pc:docChg>
  </pc:docChgLst>
  <pc:docChgLst>
    <pc:chgData name="Piret Harmon" userId="2fe2fc96-7ad5-47f6-922d-abd2d7ac7d58" providerId="ADAL" clId="{51236901-6223-4E12-9D95-813E367970EC}"/>
    <pc:docChg chg="undo custSel addSld delSld modSld">
      <pc:chgData name="Piret Harmon" userId="2fe2fc96-7ad5-47f6-922d-abd2d7ac7d58" providerId="ADAL" clId="{51236901-6223-4E12-9D95-813E367970EC}" dt="2026-05-17T18:18:08.158" v="573" actId="14100"/>
      <pc:docMkLst>
        <pc:docMk/>
      </pc:docMkLst>
      <pc:sldChg chg="delSp modSp mod">
        <pc:chgData name="Piret Harmon" userId="2fe2fc96-7ad5-47f6-922d-abd2d7ac7d58" providerId="ADAL" clId="{51236901-6223-4E12-9D95-813E367970EC}" dt="2026-05-11T22:27:09.027" v="20" actId="255"/>
        <pc:sldMkLst>
          <pc:docMk/>
          <pc:sldMk cId="0" sldId="258"/>
        </pc:sldMkLst>
        <pc:spChg chg="mod">
          <ac:chgData name="Piret Harmon" userId="2fe2fc96-7ad5-47f6-922d-abd2d7ac7d58" providerId="ADAL" clId="{51236901-6223-4E12-9D95-813E367970EC}" dt="2026-05-11T22:27:02.382" v="18" actId="14100"/>
          <ac:spMkLst>
            <pc:docMk/>
            <pc:sldMk cId="0" sldId="258"/>
            <ac:spMk id="9" creationId="{00000000-0000-0000-0000-000000000000}"/>
          </ac:spMkLst>
        </pc:spChg>
        <pc:spChg chg="mod">
          <ac:chgData name="Piret Harmon" userId="2fe2fc96-7ad5-47f6-922d-abd2d7ac7d58" providerId="ADAL" clId="{51236901-6223-4E12-9D95-813E367970EC}" dt="2026-05-11T22:27:09.027" v="20" actId="255"/>
          <ac:spMkLst>
            <pc:docMk/>
            <pc:sldMk cId="0" sldId="258"/>
            <ac:spMk id="11" creationId="{00000000-0000-0000-0000-000000000000}"/>
          </ac:spMkLst>
        </pc:spChg>
      </pc:sldChg>
      <pc:sldChg chg="addSp delSp modSp mod">
        <pc:chgData name="Piret Harmon" userId="2fe2fc96-7ad5-47f6-922d-abd2d7ac7d58" providerId="ADAL" clId="{51236901-6223-4E12-9D95-813E367970EC}" dt="2026-05-17T17:43:34.287" v="520" actId="478"/>
        <pc:sldMkLst>
          <pc:docMk/>
          <pc:sldMk cId="0" sldId="261"/>
        </pc:sldMkLst>
        <pc:spChg chg="mod">
          <ac:chgData name="Piret Harmon" userId="2fe2fc96-7ad5-47f6-922d-abd2d7ac7d58" providerId="ADAL" clId="{51236901-6223-4E12-9D95-813E367970EC}" dt="2026-05-11T22:28:47.002" v="88" actId="1076"/>
          <ac:spMkLst>
            <pc:docMk/>
            <pc:sldMk cId="0" sldId="261"/>
            <ac:spMk id="2" creationId="{00000000-0000-0000-0000-000000000000}"/>
          </ac:spMkLst>
        </pc:spChg>
        <pc:spChg chg="mod">
          <ac:chgData name="Piret Harmon" userId="2fe2fc96-7ad5-47f6-922d-abd2d7ac7d58" providerId="ADAL" clId="{51236901-6223-4E12-9D95-813E367970EC}" dt="2026-05-11T22:28:50.305" v="89" actId="1076"/>
          <ac:spMkLst>
            <pc:docMk/>
            <pc:sldMk cId="0" sldId="261"/>
            <ac:spMk id="12" creationId="{00000000-0000-0000-0000-000000000000}"/>
          </ac:spMkLst>
        </pc:spChg>
        <pc:spChg chg="mod">
          <ac:chgData name="Piret Harmon" userId="2fe2fc96-7ad5-47f6-922d-abd2d7ac7d58" providerId="ADAL" clId="{51236901-6223-4E12-9D95-813E367970EC}" dt="2026-05-17T17:42:57.528" v="513" actId="20577"/>
          <ac:spMkLst>
            <pc:docMk/>
            <pc:sldMk cId="0" sldId="261"/>
            <ac:spMk id="20" creationId="{00000000-0000-0000-0000-000000000000}"/>
          </ac:spMkLst>
        </pc:spChg>
        <pc:spChg chg="mod">
          <ac:chgData name="Piret Harmon" userId="2fe2fc96-7ad5-47f6-922d-abd2d7ac7d58" providerId="ADAL" clId="{51236901-6223-4E12-9D95-813E367970EC}" dt="2026-05-11T22:29:44.814" v="100" actId="1076"/>
          <ac:spMkLst>
            <pc:docMk/>
            <pc:sldMk cId="0" sldId="261"/>
            <ac:spMk id="24" creationId="{00000000-0000-0000-0000-000000000000}"/>
          </ac:spMkLst>
        </pc:spChg>
        <pc:spChg chg="add del mod">
          <ac:chgData name="Piret Harmon" userId="2fe2fc96-7ad5-47f6-922d-abd2d7ac7d58" providerId="ADAL" clId="{51236901-6223-4E12-9D95-813E367970EC}" dt="2026-05-17T17:43:34.287" v="520" actId="478"/>
          <ac:spMkLst>
            <pc:docMk/>
            <pc:sldMk cId="0" sldId="261"/>
            <ac:spMk id="25" creationId="{F0D79682-98A5-292D-E0EA-26A35600776B}"/>
          </ac:spMkLst>
        </pc:spChg>
        <pc:spChg chg="mod">
          <ac:chgData name="Piret Harmon" userId="2fe2fc96-7ad5-47f6-922d-abd2d7ac7d58" providerId="ADAL" clId="{51236901-6223-4E12-9D95-813E367970EC}" dt="2026-05-17T17:43:07.109" v="515" actId="1076"/>
          <ac:spMkLst>
            <pc:docMk/>
            <pc:sldMk cId="0" sldId="261"/>
            <ac:spMk id="27" creationId="{E1C3E6C0-BF8F-7061-D2A3-A240116AB550}"/>
          </ac:spMkLst>
        </pc:spChg>
        <pc:spChg chg="add mod">
          <ac:chgData name="Piret Harmon" userId="2fe2fc96-7ad5-47f6-922d-abd2d7ac7d58" providerId="ADAL" clId="{51236901-6223-4E12-9D95-813E367970EC}" dt="2026-05-17T17:43:31.824" v="519" actId="1076"/>
          <ac:spMkLst>
            <pc:docMk/>
            <pc:sldMk cId="0" sldId="261"/>
            <ac:spMk id="28" creationId="{1CF60414-D888-E449-8E74-AD2E0F5459F6}"/>
          </ac:spMkLst>
        </pc:spChg>
      </pc:sldChg>
      <pc:sldChg chg="modSp mod">
        <pc:chgData name="Piret Harmon" userId="2fe2fc96-7ad5-47f6-922d-abd2d7ac7d58" providerId="ADAL" clId="{51236901-6223-4E12-9D95-813E367970EC}" dt="2026-05-17T17:42:43.585" v="512" actId="1076"/>
        <pc:sldMkLst>
          <pc:docMk/>
          <pc:sldMk cId="0" sldId="262"/>
        </pc:sldMkLst>
        <pc:spChg chg="mod">
          <ac:chgData name="Piret Harmon" userId="2fe2fc96-7ad5-47f6-922d-abd2d7ac7d58" providerId="ADAL" clId="{51236901-6223-4E12-9D95-813E367970EC}" dt="2026-05-17T17:42:33.418" v="509" actId="1076"/>
          <ac:spMkLst>
            <pc:docMk/>
            <pc:sldMk cId="0" sldId="262"/>
            <ac:spMk id="4" creationId="{00000000-0000-0000-0000-000000000000}"/>
          </ac:spMkLst>
        </pc:spChg>
        <pc:spChg chg="mod">
          <ac:chgData name="Piret Harmon" userId="2fe2fc96-7ad5-47f6-922d-abd2d7ac7d58" providerId="ADAL" clId="{51236901-6223-4E12-9D95-813E367970EC}" dt="2026-05-17T17:42:38.771" v="510" actId="1076"/>
          <ac:spMkLst>
            <pc:docMk/>
            <pc:sldMk cId="0" sldId="262"/>
            <ac:spMk id="12" creationId="{B0D73CEF-6E74-8C93-532D-1DF945ADFAF2}"/>
          </ac:spMkLst>
        </pc:spChg>
        <pc:picChg chg="mod">
          <ac:chgData name="Piret Harmon" userId="2fe2fc96-7ad5-47f6-922d-abd2d7ac7d58" providerId="ADAL" clId="{51236901-6223-4E12-9D95-813E367970EC}" dt="2026-05-17T17:42:00.701" v="501" actId="14100"/>
          <ac:picMkLst>
            <pc:docMk/>
            <pc:sldMk cId="0" sldId="262"/>
            <ac:picMk id="10" creationId="{6AB68B42-6AC0-4056-A754-FB0B3BD9B613}"/>
          </ac:picMkLst>
        </pc:picChg>
        <pc:picChg chg="mod">
          <ac:chgData name="Piret Harmon" userId="2fe2fc96-7ad5-47f6-922d-abd2d7ac7d58" providerId="ADAL" clId="{51236901-6223-4E12-9D95-813E367970EC}" dt="2026-05-17T17:42:19.112" v="504" actId="14100"/>
          <ac:picMkLst>
            <pc:docMk/>
            <pc:sldMk cId="0" sldId="262"/>
            <ac:picMk id="13" creationId="{6A3EE646-8ACA-0018-0E81-2ED126AB4D58}"/>
          </ac:picMkLst>
        </pc:picChg>
        <pc:picChg chg="mod">
          <ac:chgData name="Piret Harmon" userId="2fe2fc96-7ad5-47f6-922d-abd2d7ac7d58" providerId="ADAL" clId="{51236901-6223-4E12-9D95-813E367970EC}" dt="2026-05-17T17:42:43.585" v="512" actId="1076"/>
          <ac:picMkLst>
            <pc:docMk/>
            <pc:sldMk cId="0" sldId="262"/>
            <ac:picMk id="14" creationId="{B6D237E8-C6D7-A201-3451-7A73E0BAE624}"/>
          </ac:picMkLst>
        </pc:picChg>
        <pc:picChg chg="mod">
          <ac:chgData name="Piret Harmon" userId="2fe2fc96-7ad5-47f6-922d-abd2d7ac7d58" providerId="ADAL" clId="{51236901-6223-4E12-9D95-813E367970EC}" dt="2026-05-17T17:42:27.011" v="506" actId="14100"/>
          <ac:picMkLst>
            <pc:docMk/>
            <pc:sldMk cId="0" sldId="262"/>
            <ac:picMk id="15" creationId="{427B25B7-85B6-06EB-EBE1-90EC447857D0}"/>
          </ac:picMkLst>
        </pc:picChg>
        <pc:picChg chg="mod">
          <ac:chgData name="Piret Harmon" userId="2fe2fc96-7ad5-47f6-922d-abd2d7ac7d58" providerId="ADAL" clId="{51236901-6223-4E12-9D95-813E367970EC}" dt="2026-05-17T17:42:05.060" v="502" actId="14100"/>
          <ac:picMkLst>
            <pc:docMk/>
            <pc:sldMk cId="0" sldId="262"/>
            <ac:picMk id="16" creationId="{E4F0E50A-DECA-9D30-2982-C8A3B33A1D7B}"/>
          </ac:picMkLst>
        </pc:picChg>
      </pc:sldChg>
      <pc:sldChg chg="modSp mod">
        <pc:chgData name="Piret Harmon" userId="2fe2fc96-7ad5-47f6-922d-abd2d7ac7d58" providerId="ADAL" clId="{51236901-6223-4E12-9D95-813E367970EC}" dt="2026-05-17T17:44:03.391" v="523" actId="1076"/>
        <pc:sldMkLst>
          <pc:docMk/>
          <pc:sldMk cId="0" sldId="271"/>
        </pc:sldMkLst>
        <pc:spChg chg="mod">
          <ac:chgData name="Piret Harmon" userId="2fe2fc96-7ad5-47f6-922d-abd2d7ac7d58" providerId="ADAL" clId="{51236901-6223-4E12-9D95-813E367970EC}" dt="2026-05-17T17:43:44.063" v="521" actId="1076"/>
          <ac:spMkLst>
            <pc:docMk/>
            <pc:sldMk cId="0" sldId="271"/>
            <ac:spMk id="11" creationId="{00000000-0000-0000-0000-000000000000}"/>
          </ac:spMkLst>
        </pc:spChg>
        <pc:spChg chg="mod">
          <ac:chgData name="Piret Harmon" userId="2fe2fc96-7ad5-47f6-922d-abd2d7ac7d58" providerId="ADAL" clId="{51236901-6223-4E12-9D95-813E367970EC}" dt="2026-05-17T17:43:59.356" v="522" actId="1076"/>
          <ac:spMkLst>
            <pc:docMk/>
            <pc:sldMk cId="0" sldId="271"/>
            <ac:spMk id="15" creationId="{00000000-0000-0000-0000-000000000000}"/>
          </ac:spMkLst>
        </pc:spChg>
        <pc:spChg chg="mod">
          <ac:chgData name="Piret Harmon" userId="2fe2fc96-7ad5-47f6-922d-abd2d7ac7d58" providerId="ADAL" clId="{51236901-6223-4E12-9D95-813E367970EC}" dt="2026-05-17T17:44:03.391" v="523" actId="1076"/>
          <ac:spMkLst>
            <pc:docMk/>
            <pc:sldMk cId="0" sldId="271"/>
            <ac:spMk id="19" creationId="{00000000-0000-0000-0000-000000000000}"/>
          </ac:spMkLst>
        </pc:spChg>
        <pc:spChg chg="mod">
          <ac:chgData name="Piret Harmon" userId="2fe2fc96-7ad5-47f6-922d-abd2d7ac7d58" providerId="ADAL" clId="{51236901-6223-4E12-9D95-813E367970EC}" dt="2026-05-11T22:31:01.614" v="163" actId="13926"/>
          <ac:spMkLst>
            <pc:docMk/>
            <pc:sldMk cId="0" sldId="271"/>
            <ac:spMk id="23" creationId="{00000000-0000-0000-0000-000000000000}"/>
          </ac:spMkLst>
        </pc:spChg>
      </pc:sldChg>
      <pc:sldChg chg="modSp mod">
        <pc:chgData name="Piret Harmon" userId="2fe2fc96-7ad5-47f6-922d-abd2d7ac7d58" providerId="ADAL" clId="{51236901-6223-4E12-9D95-813E367970EC}" dt="2026-05-17T18:17:35.046" v="569" actId="20577"/>
        <pc:sldMkLst>
          <pc:docMk/>
          <pc:sldMk cId="0" sldId="276"/>
        </pc:sldMkLst>
        <pc:spChg chg="mod">
          <ac:chgData name="Piret Harmon" userId="2fe2fc96-7ad5-47f6-922d-abd2d7ac7d58" providerId="ADAL" clId="{51236901-6223-4E12-9D95-813E367970EC}" dt="2026-05-17T18:17:35.046" v="569" actId="20577"/>
          <ac:spMkLst>
            <pc:docMk/>
            <pc:sldMk cId="0" sldId="276"/>
            <ac:spMk id="7" creationId="{00000000-0000-0000-0000-000000000000}"/>
          </ac:spMkLst>
        </pc:spChg>
      </pc:sldChg>
      <pc:sldChg chg="modSp mod">
        <pc:chgData name="Piret Harmon" userId="2fe2fc96-7ad5-47f6-922d-abd2d7ac7d58" providerId="ADAL" clId="{51236901-6223-4E12-9D95-813E367970EC}" dt="2026-05-17T18:18:08.158" v="573" actId="14100"/>
        <pc:sldMkLst>
          <pc:docMk/>
          <pc:sldMk cId="0" sldId="277"/>
        </pc:sldMkLst>
        <pc:spChg chg="mod">
          <ac:chgData name="Piret Harmon" userId="2fe2fc96-7ad5-47f6-922d-abd2d7ac7d58" providerId="ADAL" clId="{51236901-6223-4E12-9D95-813E367970EC}" dt="2026-05-17T17:39:29.789" v="389" actId="255"/>
          <ac:spMkLst>
            <pc:docMk/>
            <pc:sldMk cId="0" sldId="277"/>
            <ac:spMk id="10" creationId="{00000000-0000-0000-0000-000000000000}"/>
          </ac:spMkLst>
        </pc:spChg>
        <pc:spChg chg="mod">
          <ac:chgData name="Piret Harmon" userId="2fe2fc96-7ad5-47f6-922d-abd2d7ac7d58" providerId="ADAL" clId="{51236901-6223-4E12-9D95-813E367970EC}" dt="2026-05-17T18:18:08.158" v="573" actId="14100"/>
          <ac:spMkLst>
            <pc:docMk/>
            <pc:sldMk cId="0" sldId="277"/>
            <ac:spMk id="11" creationId="{00000000-0000-0000-0000-000000000000}"/>
          </ac:spMkLst>
        </pc:spChg>
        <pc:spChg chg="mod">
          <ac:chgData name="Piret Harmon" userId="2fe2fc96-7ad5-47f6-922d-abd2d7ac7d58" providerId="ADAL" clId="{51236901-6223-4E12-9D95-813E367970EC}" dt="2026-05-17T17:40:01.408" v="415" actId="20577"/>
          <ac:spMkLst>
            <pc:docMk/>
            <pc:sldMk cId="0" sldId="277"/>
            <ac:spMk id="16" creationId="{00000000-0000-0000-0000-000000000000}"/>
          </ac:spMkLst>
        </pc:spChg>
        <pc:spChg chg="mod">
          <ac:chgData name="Piret Harmon" userId="2fe2fc96-7ad5-47f6-922d-abd2d7ac7d58" providerId="ADAL" clId="{51236901-6223-4E12-9D95-813E367970EC}" dt="2026-05-17T17:41:39.239" v="499" actId="20577"/>
          <ac:spMkLst>
            <pc:docMk/>
            <pc:sldMk cId="0" sldId="277"/>
            <ac:spMk id="17" creationId="{00000000-0000-0000-0000-000000000000}"/>
          </ac:spMkLst>
        </pc:spChg>
        <pc:spChg chg="mod">
          <ac:chgData name="Piret Harmon" userId="2fe2fc96-7ad5-47f6-922d-abd2d7ac7d58" providerId="ADAL" clId="{51236901-6223-4E12-9D95-813E367970EC}" dt="2026-05-17T17:39:41.563" v="391" actId="255"/>
          <ac:spMkLst>
            <pc:docMk/>
            <pc:sldMk cId="0" sldId="277"/>
            <ac:spMk id="22" creationId="{00000000-0000-0000-0000-000000000000}"/>
          </ac:spMkLst>
        </pc:spChg>
        <pc:spChg chg="mod">
          <ac:chgData name="Piret Harmon" userId="2fe2fc96-7ad5-47f6-922d-abd2d7ac7d58" providerId="ADAL" clId="{51236901-6223-4E12-9D95-813E367970EC}" dt="2026-05-17T17:41:49.533" v="500" actId="255"/>
          <ac:spMkLst>
            <pc:docMk/>
            <pc:sldMk cId="0" sldId="277"/>
            <ac:spMk id="23" creationId="{00000000-0000-0000-0000-000000000000}"/>
          </ac:spMkLst>
        </pc:spChg>
      </pc:sldChg>
    </pc:docChg>
  </pc:docChgLst>
  <pc:docChgLst>
    <pc:chgData name="Sarah Hardgrave" userId="8bdc2f39-2858-49d0-ba0e-bc7365a04aff" providerId="ADAL" clId="{C4B648FF-7308-431E-A423-F230C31529AC}"/>
    <pc:docChg chg="modSld">
      <pc:chgData name="Sarah Hardgrave" userId="8bdc2f39-2858-49d0-ba0e-bc7365a04aff" providerId="ADAL" clId="{C4B648FF-7308-431E-A423-F230C31529AC}" dt="2026-05-15T14:40:24.013" v="0" actId="1076"/>
      <pc:docMkLst>
        <pc:docMk/>
      </pc:docMkLst>
      <pc:sldChg chg="modSp mod">
        <pc:chgData name="Sarah Hardgrave" userId="8bdc2f39-2858-49d0-ba0e-bc7365a04aff" providerId="ADAL" clId="{C4B648FF-7308-431E-A423-F230C31529AC}" dt="2026-05-15T14:40:24.013" v="0" actId="1076"/>
        <pc:sldMkLst>
          <pc:docMk/>
          <pc:sldMk cId="0" sldId="261"/>
        </pc:sldMkLst>
        <pc:spChg chg="mod">
          <ac:chgData name="Sarah Hardgrave" userId="8bdc2f39-2858-49d0-ba0e-bc7365a04aff" providerId="ADAL" clId="{C4B648FF-7308-431E-A423-F230C31529AC}" dt="2026-05-15T14:40:24.013" v="0" actId="1076"/>
          <ac:spMkLst>
            <pc:docMk/>
            <pc:sldMk cId="0" sldId="261"/>
            <ac:spMk id="24" creationId="{00000000-0000-0000-0000-000000000000}"/>
          </ac:spMkLst>
        </pc:spChg>
      </pc:sldChg>
    </pc:docChg>
  </pc:docChgLst>
  <pc:docChgLst>
    <pc:chgData name="Murray, Shaunna L." userId="S::murraysl_countyofmonterey.gov#ext#@svbgwsa.onmicrosoft.com::8277e01c-efbe-4f0f-98b5-d24ce9f23057" providerId="AD" clId="Web-{88A53DEE-D77F-FBD4-75FE-9E23B26C3830}"/>
    <pc:docChg chg="modSld">
      <pc:chgData name="Murray, Shaunna L." userId="S::murraysl_countyofmonterey.gov#ext#@svbgwsa.onmicrosoft.com::8277e01c-efbe-4f0f-98b5-d24ce9f23057" providerId="AD" clId="Web-{88A53DEE-D77F-FBD4-75FE-9E23B26C3830}" dt="2026-05-10T21:46:46.313" v="237" actId="20577"/>
      <pc:docMkLst>
        <pc:docMk/>
      </pc:docMkLst>
      <pc:sldChg chg="modSp">
        <pc:chgData name="Murray, Shaunna L." userId="S::murraysl_countyofmonterey.gov#ext#@svbgwsa.onmicrosoft.com::8277e01c-efbe-4f0f-98b5-d24ce9f23057" providerId="AD" clId="Web-{88A53DEE-D77F-FBD4-75FE-9E23B26C3830}" dt="2026-05-10T21:44:49.324" v="199" actId="20577"/>
        <pc:sldMkLst>
          <pc:docMk/>
          <pc:sldMk cId="0" sldId="261"/>
        </pc:sldMkLst>
        <pc:spChg chg="mod">
          <ac:chgData name="Murray, Shaunna L." userId="S::murraysl_countyofmonterey.gov#ext#@svbgwsa.onmicrosoft.com::8277e01c-efbe-4f0f-98b5-d24ce9f23057" providerId="AD" clId="Web-{88A53DEE-D77F-FBD4-75FE-9E23B26C3830}" dt="2026-05-10T21:44:49.324" v="199" actId="20577"/>
          <ac:spMkLst>
            <pc:docMk/>
            <pc:sldMk cId="0" sldId="261"/>
            <ac:spMk id="12" creationId="{00000000-0000-0000-0000-000000000000}"/>
          </ac:spMkLst>
        </pc:spChg>
      </pc:sldChg>
      <pc:sldChg chg="modSp">
        <pc:chgData name="Murray, Shaunna L." userId="S::murraysl_countyofmonterey.gov#ext#@svbgwsa.onmicrosoft.com::8277e01c-efbe-4f0f-98b5-d24ce9f23057" providerId="AD" clId="Web-{88A53DEE-D77F-FBD4-75FE-9E23B26C3830}" dt="2026-05-10T21:46:46.313" v="237" actId="20577"/>
        <pc:sldMkLst>
          <pc:docMk/>
          <pc:sldMk cId="0" sldId="271"/>
        </pc:sldMkLst>
        <pc:spChg chg="mod">
          <ac:chgData name="Murray, Shaunna L." userId="S::murraysl_countyofmonterey.gov#ext#@svbgwsa.onmicrosoft.com::8277e01c-efbe-4f0f-98b5-d24ce9f23057" providerId="AD" clId="Web-{88A53DEE-D77F-FBD4-75FE-9E23B26C3830}" dt="2026-05-10T21:46:46.313" v="237" actId="20577"/>
          <ac:spMkLst>
            <pc:docMk/>
            <pc:sldMk cId="0" sldId="271"/>
            <ac:spMk id="23" creationId="{00000000-0000-0000-0000-000000000000}"/>
          </ac:spMkLst>
        </pc:spChg>
      </pc:sldChg>
      <pc:sldChg chg="modSp">
        <pc:chgData name="Murray, Shaunna L." userId="S::murraysl_countyofmonterey.gov#ext#@svbgwsa.onmicrosoft.com::8277e01c-efbe-4f0f-98b5-d24ce9f23057" providerId="AD" clId="Web-{88A53DEE-D77F-FBD4-75FE-9E23B26C3830}" dt="2026-05-10T21:42:31.255" v="188" actId="20577"/>
        <pc:sldMkLst>
          <pc:docMk/>
          <pc:sldMk cId="0" sldId="277"/>
        </pc:sldMkLst>
        <pc:spChg chg="mod">
          <ac:chgData name="Murray, Shaunna L." userId="S::murraysl_countyofmonterey.gov#ext#@svbgwsa.onmicrosoft.com::8277e01c-efbe-4f0f-98b5-d24ce9f23057" providerId="AD" clId="Web-{88A53DEE-D77F-FBD4-75FE-9E23B26C3830}" dt="2026-05-10T21:35:48.786" v="25" actId="20577"/>
          <ac:spMkLst>
            <pc:docMk/>
            <pc:sldMk cId="0" sldId="277"/>
            <ac:spMk id="10" creationId="{00000000-0000-0000-0000-000000000000}"/>
          </ac:spMkLst>
        </pc:spChg>
        <pc:spChg chg="mod">
          <ac:chgData name="Murray, Shaunna L." userId="S::murraysl_countyofmonterey.gov#ext#@svbgwsa.onmicrosoft.com::8277e01c-efbe-4f0f-98b5-d24ce9f23057" providerId="AD" clId="Web-{88A53DEE-D77F-FBD4-75FE-9E23B26C3830}" dt="2026-05-10T21:37:28.508" v="73" actId="20577"/>
          <ac:spMkLst>
            <pc:docMk/>
            <pc:sldMk cId="0" sldId="277"/>
            <ac:spMk id="11" creationId="{00000000-0000-0000-0000-000000000000}"/>
          </ac:spMkLst>
        </pc:spChg>
        <pc:spChg chg="mod">
          <ac:chgData name="Murray, Shaunna L." userId="S::murraysl_countyofmonterey.gov#ext#@svbgwsa.onmicrosoft.com::8277e01c-efbe-4f0f-98b5-d24ce9f23057" providerId="AD" clId="Web-{88A53DEE-D77F-FBD4-75FE-9E23B26C3830}" dt="2026-05-10T21:38:24.135" v="86" actId="20577"/>
          <ac:spMkLst>
            <pc:docMk/>
            <pc:sldMk cId="0" sldId="277"/>
            <ac:spMk id="16" creationId="{00000000-0000-0000-0000-000000000000}"/>
          </ac:spMkLst>
        </pc:spChg>
        <pc:spChg chg="mod">
          <ac:chgData name="Murray, Shaunna L." userId="S::murraysl_countyofmonterey.gov#ext#@svbgwsa.onmicrosoft.com::8277e01c-efbe-4f0f-98b5-d24ce9f23057" providerId="AD" clId="Web-{88A53DEE-D77F-FBD4-75FE-9E23B26C3830}" dt="2026-05-10T21:40:45.483" v="131" actId="20577"/>
          <ac:spMkLst>
            <pc:docMk/>
            <pc:sldMk cId="0" sldId="277"/>
            <ac:spMk id="17" creationId="{00000000-0000-0000-0000-000000000000}"/>
          </ac:spMkLst>
        </pc:spChg>
        <pc:spChg chg="mod">
          <ac:chgData name="Murray, Shaunna L." userId="S::murraysl_countyofmonterey.gov#ext#@svbgwsa.onmicrosoft.com::8277e01c-efbe-4f0f-98b5-d24ce9f23057" providerId="AD" clId="Web-{88A53DEE-D77F-FBD4-75FE-9E23B26C3830}" dt="2026-05-10T21:22:10.615" v="3" actId="20577"/>
          <ac:spMkLst>
            <pc:docMk/>
            <pc:sldMk cId="0" sldId="277"/>
            <ac:spMk id="22" creationId="{00000000-0000-0000-0000-000000000000}"/>
          </ac:spMkLst>
        </pc:spChg>
        <pc:spChg chg="mod">
          <ac:chgData name="Murray, Shaunna L." userId="S::murraysl_countyofmonterey.gov#ext#@svbgwsa.onmicrosoft.com::8277e01c-efbe-4f0f-98b5-d24ce9f23057" providerId="AD" clId="Web-{88A53DEE-D77F-FBD4-75FE-9E23B26C3830}" dt="2026-05-10T21:42:31.255" v="188" actId="20577"/>
          <ac:spMkLst>
            <pc:docMk/>
            <pc:sldMk cId="0" sldId="277"/>
            <ac:spMk id="23" creationId="{00000000-0000-0000-0000-000000000000}"/>
          </ac:spMkLst>
        </pc:spChg>
      </pc:sldChg>
    </pc:docChg>
  </pc:docChgLst>
  <pc:docChgLst>
    <pc:chgData name="Murray, Shaunna L." userId="S::murraysl_countyofmonterey.gov#ext#@svbgwsa.onmicrosoft.com::8277e01c-efbe-4f0f-98b5-d24ce9f23057" providerId="AD" clId="Web-{F4A86741-1082-50AB-6E9B-75DED7905846}"/>
    <pc:docChg chg="delSld modSld">
      <pc:chgData name="Murray, Shaunna L." userId="S::murraysl_countyofmonterey.gov#ext#@svbgwsa.onmicrosoft.com::8277e01c-efbe-4f0f-98b5-d24ce9f23057" providerId="AD" clId="Web-{F4A86741-1082-50AB-6E9B-75DED7905846}" dt="2026-05-14T23:08:44.663" v="4" actId="20577"/>
      <pc:docMkLst>
        <pc:docMk/>
      </pc:docMkLst>
      <pc:sldChg chg="modSp">
        <pc:chgData name="Murray, Shaunna L." userId="S::murraysl_countyofmonterey.gov#ext#@svbgwsa.onmicrosoft.com::8277e01c-efbe-4f0f-98b5-d24ce9f23057" providerId="AD" clId="Web-{F4A86741-1082-50AB-6E9B-75DED7905846}" dt="2026-05-14T23:08:44.663" v="4" actId="20577"/>
        <pc:sldMkLst>
          <pc:docMk/>
          <pc:sldMk cId="0" sldId="271"/>
        </pc:sldMkLst>
        <pc:spChg chg="mod">
          <ac:chgData name="Murray, Shaunna L." userId="S::murraysl_countyofmonterey.gov#ext#@svbgwsa.onmicrosoft.com::8277e01c-efbe-4f0f-98b5-d24ce9f23057" providerId="AD" clId="Web-{F4A86741-1082-50AB-6E9B-75DED7905846}" dt="2026-05-14T23:08:44.663" v="4" actId="20577"/>
          <ac:spMkLst>
            <pc:docMk/>
            <pc:sldMk cId="0" sldId="271"/>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731520" y="2377440"/>
            <a:ext cx="18288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560320"/>
            <a:ext cx="10058400" cy="1371600"/>
          </a:xfrm>
          <a:prstGeom prst="rect">
            <a:avLst/>
          </a:prstGeom>
          <a:noFill/>
        </p:spPr>
        <p:txBody>
          <a:bodyPr wrap="square">
            <a:spAutoFit/>
          </a:bodyPr>
          <a:lstStyle/>
          <a:p>
            <a:pPr algn="l"/>
            <a:r>
              <a:rPr sz="4000" b="1">
                <a:solidFill>
                  <a:srgbClr val="FFFFFF"/>
                </a:solidFill>
                <a:latin typeface="Georgia"/>
              </a:rPr>
              <a:t>Castroville Seawater Intrusion Project (CSIP) Optimization</a:t>
            </a:r>
          </a:p>
        </p:txBody>
      </p:sp>
      <p:sp>
        <p:nvSpPr>
          <p:cNvPr id="5" name="TextBox 4"/>
          <p:cNvSpPr txBox="1"/>
          <p:nvPr/>
        </p:nvSpPr>
        <p:spPr>
          <a:xfrm>
            <a:off x="731520" y="3931920"/>
            <a:ext cx="10058400" cy="548640"/>
          </a:xfrm>
          <a:prstGeom prst="rect">
            <a:avLst/>
          </a:prstGeom>
          <a:noFill/>
        </p:spPr>
        <p:txBody>
          <a:bodyPr wrap="square">
            <a:spAutoFit/>
          </a:bodyPr>
          <a:lstStyle/>
          <a:p>
            <a:pPr algn="l"/>
            <a:r>
              <a:rPr sz="2800" b="0">
                <a:solidFill>
                  <a:srgbClr val="A8DAD5"/>
                </a:solidFill>
                <a:latin typeface="Calibri"/>
              </a:rPr>
              <a:t>MCWRA-SVBGSA Joint Workshop on Groundwater Sustainability</a:t>
            </a:r>
          </a:p>
        </p:txBody>
      </p:sp>
      <p:sp>
        <p:nvSpPr>
          <p:cNvPr id="6" name="TextBox 5"/>
          <p:cNvSpPr txBox="1"/>
          <p:nvPr/>
        </p:nvSpPr>
        <p:spPr>
          <a:xfrm>
            <a:off x="731520" y="4663440"/>
            <a:ext cx="10058400" cy="457200"/>
          </a:xfrm>
          <a:prstGeom prst="rect">
            <a:avLst/>
          </a:prstGeom>
          <a:noFill/>
        </p:spPr>
        <p:txBody>
          <a:bodyPr wrap="square">
            <a:spAutoFit/>
          </a:bodyPr>
          <a:lstStyle/>
          <a:p>
            <a:pPr algn="l"/>
            <a:r>
              <a:rPr sz="2400" b="0">
                <a:solidFill>
                  <a:srgbClr val="94A3B8"/>
                </a:solidFill>
                <a:latin typeface="Calibri"/>
              </a:rPr>
              <a:t>May 18, 2026  |  Integrated Implementation Strategy</a:t>
            </a:r>
          </a:p>
        </p:txBody>
      </p:sp>
      <p:sp>
        <p:nvSpPr>
          <p:cNvPr id="7" name="TextBox 6"/>
          <p:cNvSpPr txBox="1"/>
          <p:nvPr/>
        </p:nvSpPr>
        <p:spPr>
          <a:xfrm>
            <a:off x="731520" y="5486400"/>
            <a:ext cx="10058400" cy="457200"/>
          </a:xfrm>
          <a:prstGeom prst="rect">
            <a:avLst/>
          </a:prstGeom>
          <a:noFill/>
        </p:spPr>
        <p:txBody>
          <a:bodyPr wrap="square">
            <a:spAutoFit/>
          </a:bodyPr>
          <a:lstStyle/>
          <a:p>
            <a:pPr algn="l"/>
            <a:r>
              <a:rPr b="0">
                <a:solidFill>
                  <a:srgbClr val="94A3B8"/>
                </a:solidFill>
                <a:latin typeface="Calibri"/>
              </a:rPr>
              <a:t>Monterey County Water Resources Agency  &amp;  Salinas Valley Basin Groundwater Sustainability Agency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Project Overview</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9901038" cy="35848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731520" y="1280160"/>
            <a:ext cx="73152" cy="256032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005839" y="1371599"/>
            <a:ext cx="8414607" cy="3416320"/>
          </a:xfrm>
          <a:prstGeom prst="rect">
            <a:avLst/>
          </a:prstGeom>
          <a:noFill/>
        </p:spPr>
        <p:txBody>
          <a:bodyPr wrap="square" lIns="91440" tIns="45720" rIns="91440" bIns="45720" anchor="t">
            <a:spAutoFit/>
          </a:bodyPr>
          <a:lstStyle/>
          <a:p>
            <a:r>
              <a:rPr sz="2400" b="0" dirty="0">
                <a:solidFill>
                  <a:srgbClr val="1E293B"/>
                </a:solidFill>
                <a:latin typeface="Calibri"/>
              </a:rPr>
              <a:t>The CSIP Optimization Project enhances the </a:t>
            </a:r>
            <a:r>
              <a:rPr lang="en-US" sz="2400" dirty="0">
                <a:solidFill>
                  <a:srgbClr val="1E293B"/>
                </a:solidFill>
                <a:latin typeface="Calibri"/>
              </a:rPr>
              <a:t>existing Castroville</a:t>
            </a:r>
            <a:r>
              <a:rPr sz="2400" b="0" dirty="0">
                <a:solidFill>
                  <a:srgbClr val="1E293B"/>
                </a:solidFill>
                <a:latin typeface="Calibri"/>
              </a:rPr>
              <a:t> Seawater Intrusion Project distribution system to increase recycled and surface water deliveries and reduce groundwater pumping from supplemental wells. Implemented by MCWRA in partnership with Monterey One Water, the project addresses seawater intrusion in the 180/400-Foot Aquifer Subbasin through hydraulic modeling, system upgrades, and capital improvement projects.</a:t>
            </a:r>
            <a:r>
              <a:rPr lang="en-US" sz="2400" b="0" dirty="0">
                <a:solidFill>
                  <a:srgbClr val="1E293B"/>
                </a:solidFill>
                <a:latin typeface="Calibri"/>
              </a:rPr>
              <a:t>  </a:t>
            </a:r>
            <a:r>
              <a:rPr lang="en-US" sz="2400" b="0">
                <a:solidFill>
                  <a:srgbClr val="1E293B"/>
                </a:solidFill>
                <a:latin typeface="Calibri"/>
              </a:rPr>
              <a:t>This </a:t>
            </a:r>
            <a:r>
              <a:rPr lang="en-US" sz="2400">
                <a:solidFill>
                  <a:srgbClr val="1E293B"/>
                </a:solidFill>
                <a:latin typeface="Calibri"/>
              </a:rPr>
              <a:t>follows </a:t>
            </a:r>
            <a:r>
              <a:rPr lang="en-US" sz="2400" b="0">
                <a:solidFill>
                  <a:srgbClr val="1E293B"/>
                </a:solidFill>
                <a:latin typeface="Calibri"/>
              </a:rPr>
              <a:t>a phased approach that is </a:t>
            </a:r>
            <a:r>
              <a:rPr lang="en-US" sz="2400" b="0" dirty="0">
                <a:solidFill>
                  <a:srgbClr val="1E293B"/>
                </a:solidFill>
                <a:latin typeface="Calibri"/>
              </a:rPr>
              <a:t>incrementally providing </a:t>
            </a:r>
            <a:r>
              <a:rPr lang="en-US" sz="2400" b="0">
                <a:solidFill>
                  <a:srgbClr val="1E293B"/>
                </a:solidFill>
                <a:latin typeface="Calibri"/>
              </a:rPr>
              <a:t>enhancements</a:t>
            </a:r>
            <a:r>
              <a:rPr lang="en-US" sz="2400">
                <a:solidFill>
                  <a:srgbClr val="1E293B"/>
                </a:solidFill>
                <a:latin typeface="Calibri"/>
              </a:rPr>
              <a:t> to CSIP</a:t>
            </a:r>
            <a:r>
              <a:rPr lang="en-US" sz="2400" b="0">
                <a:solidFill>
                  <a:srgbClr val="1E293B"/>
                </a:solidFill>
                <a:latin typeface="Calibri"/>
              </a:rPr>
              <a:t>.</a:t>
            </a:r>
            <a:endParaRPr lang="en-US" sz="2400" b="0">
              <a:solidFill>
                <a:srgbClr val="1E293B"/>
              </a:solidFill>
              <a:latin typeface="Calibri"/>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523220"/>
          </a:xfrm>
          <a:prstGeom prst="rect">
            <a:avLst/>
          </a:prstGeom>
          <a:noFill/>
        </p:spPr>
        <p:txBody>
          <a:bodyPr wrap="square" lIns="91440" tIns="45720" rIns="91440" bIns="45720" anchor="t">
            <a:spAutoFit/>
          </a:bodyPr>
          <a:lstStyle/>
          <a:p>
            <a:r>
              <a:rPr lang="en-US" sz="2800" b="1">
                <a:solidFill>
                  <a:srgbClr val="14243E"/>
                </a:solidFill>
                <a:latin typeface="Georgia"/>
              </a:rPr>
              <a:t>Project Phases</a:t>
            </a:r>
            <a:endParaRPr sz="2800" b="1">
              <a:solidFill>
                <a:srgbClr val="14243E"/>
              </a:solidFill>
              <a:latin typeface="Georgia"/>
            </a:endParaRP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883767" y="1280160"/>
            <a:ext cx="3291840" cy="4572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883767" y="1280160"/>
            <a:ext cx="329184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1066647" y="1508760"/>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66647" y="1490472"/>
            <a:ext cx="365760" cy="365760"/>
          </a:xfrm>
          <a:prstGeom prst="rect">
            <a:avLst/>
          </a:prstGeom>
          <a:noFill/>
        </p:spPr>
        <p:txBody>
          <a:bodyPr wrap="square">
            <a:spAutoFit/>
          </a:bodyPr>
          <a:lstStyle/>
          <a:p>
            <a:pPr algn="ctr"/>
            <a:r>
              <a:rPr sz="1400" b="1">
                <a:solidFill>
                  <a:srgbClr val="FFFFFF"/>
                </a:solidFill>
                <a:latin typeface="Georgia"/>
              </a:rPr>
              <a:t>1</a:t>
            </a:r>
          </a:p>
        </p:txBody>
      </p:sp>
      <p:sp>
        <p:nvSpPr>
          <p:cNvPr id="10" name="TextBox 9"/>
          <p:cNvSpPr txBox="1"/>
          <p:nvPr/>
        </p:nvSpPr>
        <p:spPr>
          <a:xfrm>
            <a:off x="1569567" y="1508760"/>
            <a:ext cx="2377440" cy="584775"/>
          </a:xfrm>
          <a:prstGeom prst="rect">
            <a:avLst/>
          </a:prstGeom>
          <a:noFill/>
        </p:spPr>
        <p:txBody>
          <a:bodyPr wrap="square" lIns="91440" tIns="45720" rIns="91440" bIns="45720" anchor="t">
            <a:spAutoFit/>
          </a:bodyPr>
          <a:lstStyle/>
          <a:p>
            <a:r>
              <a:rPr lang="en-US" sz="1600" b="1" dirty="0">
                <a:solidFill>
                  <a:srgbClr val="14243E"/>
                </a:solidFill>
                <a:latin typeface="Georgia"/>
              </a:rPr>
              <a:t>Phase</a:t>
            </a:r>
            <a:r>
              <a:rPr sz="1600" b="1" dirty="0">
                <a:solidFill>
                  <a:srgbClr val="14243E"/>
                </a:solidFill>
                <a:latin typeface="Georgia"/>
              </a:rPr>
              <a:t> 1: </a:t>
            </a:r>
            <a:r>
              <a:rPr lang="en-US" sz="1600" b="1" dirty="0">
                <a:solidFill>
                  <a:srgbClr val="14243E"/>
                </a:solidFill>
                <a:latin typeface="Georgia"/>
              </a:rPr>
              <a:t>Completed Projects</a:t>
            </a:r>
          </a:p>
        </p:txBody>
      </p:sp>
      <p:sp>
        <p:nvSpPr>
          <p:cNvPr id="11" name="TextBox 10"/>
          <p:cNvSpPr txBox="1"/>
          <p:nvPr/>
        </p:nvSpPr>
        <p:spPr>
          <a:xfrm>
            <a:off x="883766" y="2111064"/>
            <a:ext cx="3433224" cy="3247043"/>
          </a:xfrm>
          <a:prstGeom prst="rect">
            <a:avLst/>
          </a:prstGeom>
          <a:noFill/>
        </p:spPr>
        <p:txBody>
          <a:bodyPr wrap="square" lIns="91440" tIns="45720" rIns="91440" bIns="45720" anchor="t">
            <a:spAutoFit/>
          </a:bodyPr>
          <a:lstStyle/>
          <a:p>
            <a:pPr>
              <a:spcAft>
                <a:spcPts val="300"/>
              </a:spcAft>
              <a:buChar char="•"/>
            </a:pPr>
            <a:r>
              <a:rPr lang="en-US" sz="2000" dirty="0">
                <a:solidFill>
                  <a:srgbClr val="1E293B"/>
                </a:solidFill>
                <a:latin typeface="Calibri"/>
                <a:ea typeface="Calibri"/>
                <a:cs typeface="Calibri"/>
              </a:rPr>
              <a:t>Reduce recycled water plant maintenance shutdowns: Chlorination Facility Dry Scrubber upgrade</a:t>
            </a:r>
          </a:p>
          <a:p>
            <a:pPr>
              <a:spcAft>
                <a:spcPts val="300"/>
              </a:spcAft>
              <a:buChar char="•"/>
            </a:pPr>
            <a:r>
              <a:rPr lang="en-US" sz="2000" dirty="0">
                <a:solidFill>
                  <a:srgbClr val="1E293B"/>
                </a:solidFill>
                <a:ea typeface="Calibri"/>
                <a:cs typeface="Calibri"/>
              </a:rPr>
              <a:t>Increase system pressure: Booster station enhancements</a:t>
            </a:r>
            <a:endParaRPr lang="en-US" sz="2000" dirty="0">
              <a:solidFill>
                <a:srgbClr val="000000"/>
              </a:solidFill>
              <a:ea typeface="Calibri"/>
              <a:cs typeface="Calibri"/>
            </a:endParaRPr>
          </a:p>
          <a:p>
            <a:pPr>
              <a:spcAft>
                <a:spcPts val="300"/>
              </a:spcAft>
              <a:buChar char="•"/>
            </a:pPr>
            <a:r>
              <a:rPr lang="en-US" sz="2000" dirty="0">
                <a:solidFill>
                  <a:srgbClr val="1E293B"/>
                </a:solidFill>
                <a:ea typeface="Calibri"/>
                <a:cs typeface="Calibri"/>
              </a:rPr>
              <a:t>Align system demand with available non-groundwater sources: Water scheduling program</a:t>
            </a:r>
          </a:p>
        </p:txBody>
      </p:sp>
      <p:sp>
        <p:nvSpPr>
          <p:cNvPr id="12" name="Rectangle 11"/>
          <p:cNvSpPr/>
          <p:nvPr/>
        </p:nvSpPr>
        <p:spPr>
          <a:xfrm>
            <a:off x="4449927" y="1280160"/>
            <a:ext cx="3291840" cy="4572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449927" y="1280160"/>
            <a:ext cx="3291840" cy="54864"/>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4632807" y="1508760"/>
            <a:ext cx="365760" cy="36576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632807" y="1490472"/>
            <a:ext cx="365760" cy="365760"/>
          </a:xfrm>
          <a:prstGeom prst="rect">
            <a:avLst/>
          </a:prstGeom>
          <a:noFill/>
        </p:spPr>
        <p:txBody>
          <a:bodyPr wrap="square">
            <a:spAutoFit/>
          </a:bodyPr>
          <a:lstStyle/>
          <a:p>
            <a:pPr algn="ctr"/>
            <a:r>
              <a:rPr sz="1400" b="1">
                <a:solidFill>
                  <a:srgbClr val="FFFFFF"/>
                </a:solidFill>
                <a:latin typeface="Georgia"/>
              </a:rPr>
              <a:t>2</a:t>
            </a:r>
          </a:p>
        </p:txBody>
      </p:sp>
      <p:sp>
        <p:nvSpPr>
          <p:cNvPr id="16" name="TextBox 15"/>
          <p:cNvSpPr txBox="1"/>
          <p:nvPr/>
        </p:nvSpPr>
        <p:spPr>
          <a:xfrm>
            <a:off x="5093973" y="1459021"/>
            <a:ext cx="2377440" cy="584775"/>
          </a:xfrm>
          <a:prstGeom prst="rect">
            <a:avLst/>
          </a:prstGeom>
          <a:noFill/>
        </p:spPr>
        <p:txBody>
          <a:bodyPr wrap="square" lIns="91440" tIns="45720" rIns="91440" bIns="45720" anchor="t">
            <a:spAutoFit/>
          </a:bodyPr>
          <a:lstStyle/>
          <a:p>
            <a:r>
              <a:rPr sz="1600" b="1" dirty="0">
                <a:solidFill>
                  <a:srgbClr val="14243E"/>
                </a:solidFill>
                <a:latin typeface="Georgia"/>
              </a:rPr>
              <a:t>P</a:t>
            </a:r>
            <a:r>
              <a:rPr lang="en-US" sz="1600" b="1" dirty="0">
                <a:solidFill>
                  <a:srgbClr val="14243E"/>
                </a:solidFill>
                <a:latin typeface="Georgia"/>
              </a:rPr>
              <a:t>hase</a:t>
            </a:r>
            <a:r>
              <a:rPr sz="1600" b="1" dirty="0">
                <a:solidFill>
                  <a:srgbClr val="14243E"/>
                </a:solidFill>
                <a:latin typeface="Georgia"/>
              </a:rPr>
              <a:t> 2: </a:t>
            </a:r>
            <a:r>
              <a:rPr lang="en-US" sz="1600" b="1" dirty="0">
                <a:solidFill>
                  <a:srgbClr val="14243E"/>
                </a:solidFill>
                <a:latin typeface="Georgia"/>
              </a:rPr>
              <a:t> Identified Improvements</a:t>
            </a:r>
          </a:p>
        </p:txBody>
      </p:sp>
      <p:sp>
        <p:nvSpPr>
          <p:cNvPr id="17" name="TextBox 16"/>
          <p:cNvSpPr txBox="1"/>
          <p:nvPr/>
        </p:nvSpPr>
        <p:spPr>
          <a:xfrm>
            <a:off x="4560678" y="2081998"/>
            <a:ext cx="3211721" cy="3554819"/>
          </a:xfrm>
          <a:prstGeom prst="rect">
            <a:avLst/>
          </a:prstGeom>
          <a:noFill/>
        </p:spPr>
        <p:txBody>
          <a:bodyPr wrap="square" lIns="91440" tIns="45720" rIns="91440" bIns="45720" anchor="t">
            <a:spAutoFit/>
          </a:bodyPr>
          <a:lstStyle/>
          <a:p>
            <a:pPr>
              <a:spcAft>
                <a:spcPts val="300"/>
              </a:spcAft>
              <a:buFontTx/>
              <a:buChar char="•"/>
            </a:pPr>
            <a:r>
              <a:rPr lang="en-US" sz="2000" dirty="0">
                <a:solidFill>
                  <a:srgbClr val="1E293B"/>
                </a:solidFill>
                <a:ea typeface="Calibri"/>
                <a:cs typeface="Calibri"/>
              </a:rPr>
              <a:t>Improve effectiveness of boosters to increase pressure: Valves installation</a:t>
            </a:r>
            <a:endParaRPr lang="en-US" sz="2000" dirty="0">
              <a:solidFill>
                <a:srgbClr val="1E293B"/>
              </a:solidFill>
              <a:latin typeface="Calibri"/>
            </a:endParaRPr>
          </a:p>
          <a:p>
            <a:pPr>
              <a:spcAft>
                <a:spcPts val="300"/>
              </a:spcAft>
              <a:buChar char="•"/>
            </a:pPr>
            <a:r>
              <a:rPr sz="2000" dirty="0">
                <a:solidFill>
                  <a:srgbClr val="1E293B"/>
                </a:solidFill>
                <a:latin typeface="Calibri"/>
              </a:rPr>
              <a:t>Increase system </a:t>
            </a:r>
            <a:r>
              <a:rPr lang="en-US" sz="2000" dirty="0">
                <a:solidFill>
                  <a:srgbClr val="1E293B"/>
                </a:solidFill>
                <a:latin typeface="Calibri"/>
              </a:rPr>
              <a:t>conveyance and redundancy: 2</a:t>
            </a:r>
            <a:r>
              <a:rPr lang="en-US" sz="2000" baseline="30000" dirty="0">
                <a:solidFill>
                  <a:srgbClr val="1E293B"/>
                </a:solidFill>
                <a:latin typeface="Calibri"/>
              </a:rPr>
              <a:t>nd</a:t>
            </a:r>
            <a:r>
              <a:rPr lang="en-US" sz="2000" dirty="0">
                <a:solidFill>
                  <a:srgbClr val="1E293B"/>
                </a:solidFill>
                <a:latin typeface="Calibri"/>
              </a:rPr>
              <a:t> pond outlet</a:t>
            </a:r>
            <a:endParaRPr sz="2000" dirty="0">
              <a:solidFill>
                <a:srgbClr val="1E293B"/>
              </a:solidFill>
              <a:latin typeface="Calibri"/>
            </a:endParaRPr>
          </a:p>
          <a:p>
            <a:pPr>
              <a:spcAft>
                <a:spcPts val="300"/>
              </a:spcAft>
              <a:buChar char="•"/>
            </a:pPr>
            <a:r>
              <a:rPr lang="en-US" sz="2000" dirty="0">
                <a:solidFill>
                  <a:srgbClr val="1E293B"/>
                </a:solidFill>
              </a:rPr>
              <a:t>Provide access to available non-groundwater supplies during peak demand periods</a:t>
            </a:r>
            <a:r>
              <a:rPr lang="en-US" sz="2000" dirty="0">
                <a:solidFill>
                  <a:srgbClr val="1E293B"/>
                </a:solidFill>
                <a:ea typeface="Calibri"/>
                <a:cs typeface="Calibri"/>
              </a:rPr>
              <a:t>: </a:t>
            </a:r>
            <a:r>
              <a:rPr lang="en-US" sz="2000" dirty="0">
                <a:solidFill>
                  <a:srgbClr val="1E293B"/>
                </a:solidFill>
                <a:latin typeface="Calibri"/>
              </a:rPr>
              <a:t>Adding storage capacity</a:t>
            </a:r>
            <a:endParaRPr sz="2000" dirty="0">
              <a:solidFill>
                <a:srgbClr val="1E293B"/>
              </a:solidFill>
              <a:latin typeface="Calibri"/>
            </a:endParaRPr>
          </a:p>
        </p:txBody>
      </p:sp>
      <p:sp>
        <p:nvSpPr>
          <p:cNvPr id="18" name="Rectangle 17"/>
          <p:cNvSpPr/>
          <p:nvPr/>
        </p:nvSpPr>
        <p:spPr>
          <a:xfrm>
            <a:off x="8016087" y="1280160"/>
            <a:ext cx="3291840" cy="4572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016087" y="1280160"/>
            <a:ext cx="3291840" cy="54864"/>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8198967" y="1508760"/>
            <a:ext cx="365760" cy="36576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8198967" y="1490472"/>
            <a:ext cx="365760" cy="365760"/>
          </a:xfrm>
          <a:prstGeom prst="rect">
            <a:avLst/>
          </a:prstGeom>
          <a:noFill/>
        </p:spPr>
        <p:txBody>
          <a:bodyPr wrap="square">
            <a:spAutoFit/>
          </a:bodyPr>
          <a:lstStyle/>
          <a:p>
            <a:pPr algn="ctr"/>
            <a:r>
              <a:rPr sz="1400" b="1">
                <a:solidFill>
                  <a:srgbClr val="FFFFFF"/>
                </a:solidFill>
                <a:latin typeface="Georgia"/>
              </a:rPr>
              <a:t>3</a:t>
            </a:r>
          </a:p>
        </p:txBody>
      </p:sp>
      <p:sp>
        <p:nvSpPr>
          <p:cNvPr id="22" name="TextBox 21"/>
          <p:cNvSpPr txBox="1"/>
          <p:nvPr/>
        </p:nvSpPr>
        <p:spPr>
          <a:xfrm>
            <a:off x="8701887" y="1508760"/>
            <a:ext cx="2377440" cy="584775"/>
          </a:xfrm>
          <a:prstGeom prst="rect">
            <a:avLst/>
          </a:prstGeom>
          <a:noFill/>
        </p:spPr>
        <p:txBody>
          <a:bodyPr wrap="square" lIns="91440" tIns="45720" rIns="91440" bIns="45720" anchor="t">
            <a:spAutoFit/>
          </a:bodyPr>
          <a:lstStyle/>
          <a:p>
            <a:pPr algn="l"/>
            <a:r>
              <a:rPr sz="1600" b="1" dirty="0">
                <a:solidFill>
                  <a:srgbClr val="14243E"/>
                </a:solidFill>
                <a:latin typeface="Georgia"/>
              </a:rPr>
              <a:t>P</a:t>
            </a:r>
            <a:r>
              <a:rPr lang="en-US" sz="1600" b="1" dirty="0">
                <a:solidFill>
                  <a:srgbClr val="14243E"/>
                </a:solidFill>
                <a:latin typeface="Georgia"/>
              </a:rPr>
              <a:t>hase</a:t>
            </a:r>
            <a:r>
              <a:rPr sz="1600" b="1" dirty="0">
                <a:solidFill>
                  <a:srgbClr val="14243E"/>
                </a:solidFill>
                <a:latin typeface="Georgia"/>
              </a:rPr>
              <a:t> 3:</a:t>
            </a:r>
            <a:r>
              <a:rPr lang="en-US" sz="1600" b="1" dirty="0">
                <a:solidFill>
                  <a:srgbClr val="14243E"/>
                </a:solidFill>
                <a:latin typeface="Georgia"/>
              </a:rPr>
              <a:t> Future Enhancements</a:t>
            </a:r>
          </a:p>
        </p:txBody>
      </p:sp>
      <p:sp>
        <p:nvSpPr>
          <p:cNvPr id="23" name="TextBox 22"/>
          <p:cNvSpPr txBox="1"/>
          <p:nvPr/>
        </p:nvSpPr>
        <p:spPr>
          <a:xfrm>
            <a:off x="8199273" y="2205716"/>
            <a:ext cx="2926080" cy="2862322"/>
          </a:xfrm>
          <a:prstGeom prst="rect">
            <a:avLst/>
          </a:prstGeom>
          <a:noFill/>
        </p:spPr>
        <p:txBody>
          <a:bodyPr wrap="square" lIns="91440" tIns="45720" rIns="91440" bIns="45720" anchor="t">
            <a:spAutoFit/>
          </a:bodyPr>
          <a:lstStyle/>
          <a:p>
            <a:pPr>
              <a:spcAft>
                <a:spcPts val="300"/>
              </a:spcAft>
              <a:buChar char="•"/>
            </a:pPr>
            <a:r>
              <a:rPr lang="en-US" sz="2000" dirty="0">
                <a:solidFill>
                  <a:srgbClr val="1E293B"/>
                </a:solidFill>
                <a:latin typeface="Calibri"/>
              </a:rPr>
              <a:t>Further evaluate the system and make operational and physical improvements that eliminate the reliance on groundwater pumping and provide reliable in-lieu supplies to the existing service area. </a:t>
            </a:r>
            <a:endParaRPr lang="en-US" sz="2000" dirty="0">
              <a:solidFill>
                <a:srgbClr val="1E293B"/>
              </a:solidFill>
              <a:latin typeface="Calibri"/>
              <a:ea typeface="Calibri"/>
              <a:cs typeface="Calibri"/>
            </a:endParaRPr>
          </a:p>
        </p:txBody>
      </p:sp>
      <p:sp>
        <p:nvSpPr>
          <p:cNvPr id="24" name="Rectangle 23"/>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26" name="TextBox 25"/>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8) How does the bid process work, where will it be held at.</a:t>
            </a: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523220"/>
          </a:xfrm>
          <a:prstGeom prst="rect">
            <a:avLst/>
          </a:prstGeom>
          <a:noFill/>
        </p:spPr>
        <p:txBody>
          <a:bodyPr wrap="square" lIns="91440" tIns="45720" rIns="91440" bIns="45720" anchor="t">
            <a:spAutoFit/>
          </a:bodyPr>
          <a:lstStyle/>
          <a:p>
            <a:r>
              <a:rPr lang="en-US" sz="2800" b="1">
                <a:solidFill>
                  <a:srgbClr val="14243E"/>
                </a:solidFill>
                <a:latin typeface="Georgia"/>
              </a:rPr>
              <a:t>CSIP Optimization</a:t>
            </a:r>
            <a:endParaRPr sz="2800" b="1" dirty="0">
              <a:solidFill>
                <a:srgbClr val="14243E"/>
              </a:solidFill>
              <a:latin typeface="Georgia"/>
            </a:endParaRP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pic>
        <p:nvPicPr>
          <p:cNvPr id="10" name="Picture 9" descr="A building with a white structure&#10;&#10;AI-generated content may be incorrect.">
            <a:extLst>
              <a:ext uri="{FF2B5EF4-FFF2-40B4-BE49-F238E27FC236}">
                <a16:creationId xmlns:a16="http://schemas.microsoft.com/office/drawing/2014/main" id="{6AB68B42-6AC0-4056-A754-FB0B3BD9B613}"/>
              </a:ext>
            </a:extLst>
          </p:cNvPr>
          <p:cNvPicPr>
            <a:picLocks noChangeAspect="1"/>
          </p:cNvPicPr>
          <p:nvPr/>
        </p:nvPicPr>
        <p:blipFill>
          <a:blip r:embed="rId2"/>
          <a:srcRect l="6774" t="16147" r="-178" b="43411"/>
          <a:stretch>
            <a:fillRect/>
          </a:stretch>
        </p:blipFill>
        <p:spPr>
          <a:xfrm>
            <a:off x="234095" y="1493226"/>
            <a:ext cx="3563612" cy="2125967"/>
          </a:xfrm>
          <a:prstGeom prst="rect">
            <a:avLst/>
          </a:prstGeom>
        </p:spPr>
      </p:pic>
      <p:sp>
        <p:nvSpPr>
          <p:cNvPr id="11" name="TextBox 10">
            <a:extLst>
              <a:ext uri="{FF2B5EF4-FFF2-40B4-BE49-F238E27FC236}">
                <a16:creationId xmlns:a16="http://schemas.microsoft.com/office/drawing/2014/main" id="{4E37E94A-E174-6536-12E4-1E20ED91AF71}"/>
              </a:ext>
            </a:extLst>
          </p:cNvPr>
          <p:cNvSpPr txBox="1"/>
          <p:nvPr/>
        </p:nvSpPr>
        <p:spPr>
          <a:xfrm>
            <a:off x="233029" y="1027259"/>
            <a:ext cx="4276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Phase 1:</a:t>
            </a:r>
            <a:r>
              <a:rPr lang="en-US" dirty="0">
                <a:ea typeface="Calibri"/>
                <a:cs typeface="Calibri"/>
              </a:rPr>
              <a:t> Dry Scrubbers &amp; Booster Pumps</a:t>
            </a:r>
            <a:endParaRPr lang="en-US" dirty="0"/>
          </a:p>
        </p:txBody>
      </p:sp>
      <p:sp>
        <p:nvSpPr>
          <p:cNvPr id="12" name="TextBox 11">
            <a:extLst>
              <a:ext uri="{FF2B5EF4-FFF2-40B4-BE49-F238E27FC236}">
                <a16:creationId xmlns:a16="http://schemas.microsoft.com/office/drawing/2014/main" id="{B0D73CEF-6E74-8C93-532D-1DF945ADFAF2}"/>
              </a:ext>
            </a:extLst>
          </p:cNvPr>
          <p:cNvSpPr txBox="1"/>
          <p:nvPr/>
        </p:nvSpPr>
        <p:spPr>
          <a:xfrm>
            <a:off x="5163882" y="844291"/>
            <a:ext cx="50380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Phase 2:</a:t>
            </a:r>
            <a:r>
              <a:rPr lang="en-US" dirty="0">
                <a:ea typeface="Calibri"/>
                <a:cs typeface="Calibri"/>
              </a:rPr>
              <a:t> Pipeline enhancements &amp; storage facilities</a:t>
            </a:r>
          </a:p>
        </p:txBody>
      </p:sp>
      <p:pic>
        <p:nvPicPr>
          <p:cNvPr id="13" name="Picture 12" descr="A blueprint of a diagram&#10;&#10;AI-generated content may be incorrect.">
            <a:extLst>
              <a:ext uri="{FF2B5EF4-FFF2-40B4-BE49-F238E27FC236}">
                <a16:creationId xmlns:a16="http://schemas.microsoft.com/office/drawing/2014/main" id="{6A3EE646-8ACA-0018-0E81-2ED126AB4D58}"/>
              </a:ext>
            </a:extLst>
          </p:cNvPr>
          <p:cNvPicPr>
            <a:picLocks noChangeAspect="1"/>
          </p:cNvPicPr>
          <p:nvPr/>
        </p:nvPicPr>
        <p:blipFill>
          <a:blip r:embed="rId3"/>
          <a:srcRect l="8576" b="10367"/>
          <a:stretch>
            <a:fillRect/>
          </a:stretch>
        </p:blipFill>
        <p:spPr>
          <a:xfrm>
            <a:off x="4360931" y="1442311"/>
            <a:ext cx="3411470" cy="2030833"/>
          </a:xfrm>
          <a:prstGeom prst="rect">
            <a:avLst/>
          </a:prstGeom>
        </p:spPr>
      </p:pic>
      <p:pic>
        <p:nvPicPr>
          <p:cNvPr id="15" name="Picture 14" descr="A blueprint of a tank&#10;&#10;AI-generated content may be incorrect.">
            <a:extLst>
              <a:ext uri="{FF2B5EF4-FFF2-40B4-BE49-F238E27FC236}">
                <a16:creationId xmlns:a16="http://schemas.microsoft.com/office/drawing/2014/main" id="{427B25B7-85B6-06EB-EBE1-90EC447857D0}"/>
              </a:ext>
            </a:extLst>
          </p:cNvPr>
          <p:cNvPicPr>
            <a:picLocks noChangeAspect="1"/>
          </p:cNvPicPr>
          <p:nvPr/>
        </p:nvPicPr>
        <p:blipFill>
          <a:blip r:embed="rId4"/>
          <a:stretch>
            <a:fillRect/>
          </a:stretch>
        </p:blipFill>
        <p:spPr>
          <a:xfrm>
            <a:off x="6086476" y="3552825"/>
            <a:ext cx="4181990" cy="2285951"/>
          </a:xfrm>
          <a:prstGeom prst="rect">
            <a:avLst/>
          </a:prstGeom>
        </p:spPr>
      </p:pic>
      <p:pic>
        <p:nvPicPr>
          <p:cNvPr id="16" name="Picture 15" descr="Purple pipes in a row&#10;&#10;AI-generated content may be incorrect.">
            <a:extLst>
              <a:ext uri="{FF2B5EF4-FFF2-40B4-BE49-F238E27FC236}">
                <a16:creationId xmlns:a16="http://schemas.microsoft.com/office/drawing/2014/main" id="{E4F0E50A-DECA-9D30-2982-C8A3B33A1D7B}"/>
              </a:ext>
            </a:extLst>
          </p:cNvPr>
          <p:cNvPicPr>
            <a:picLocks noChangeAspect="1"/>
          </p:cNvPicPr>
          <p:nvPr/>
        </p:nvPicPr>
        <p:blipFill>
          <a:blip r:embed="rId5"/>
          <a:srcRect l="138" t="10351" r="9291" b="9520"/>
          <a:stretch>
            <a:fillRect/>
          </a:stretch>
        </p:blipFill>
        <p:spPr>
          <a:xfrm>
            <a:off x="230621" y="3720174"/>
            <a:ext cx="3563612" cy="2333832"/>
          </a:xfrm>
          <a:prstGeom prst="rect">
            <a:avLst/>
          </a:prstGeom>
        </p:spPr>
      </p:pic>
      <p:pic>
        <p:nvPicPr>
          <p:cNvPr id="14" name="Picture 13" descr="A map with a route&#10;&#10;AI-generated content may be incorrect.">
            <a:extLst>
              <a:ext uri="{FF2B5EF4-FFF2-40B4-BE49-F238E27FC236}">
                <a16:creationId xmlns:a16="http://schemas.microsoft.com/office/drawing/2014/main" id="{B6D237E8-C6D7-A201-3451-7A73E0BAE624}"/>
              </a:ext>
            </a:extLst>
          </p:cNvPr>
          <p:cNvPicPr>
            <a:picLocks noChangeAspect="1"/>
          </p:cNvPicPr>
          <p:nvPr/>
        </p:nvPicPr>
        <p:blipFill>
          <a:blip r:embed="rId6"/>
          <a:stretch>
            <a:fillRect/>
          </a:stretch>
        </p:blipFill>
        <p:spPr>
          <a:xfrm>
            <a:off x="8599520" y="1424664"/>
            <a:ext cx="2765056" cy="19349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12" y="-36576"/>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Key Findings</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914400" y="1417320"/>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914400" y="1389888"/>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12" name="TextBox 11"/>
          <p:cNvSpPr txBox="1"/>
          <p:nvPr/>
        </p:nvSpPr>
        <p:spPr>
          <a:xfrm>
            <a:off x="1493672" y="1285506"/>
            <a:ext cx="9509760" cy="707886"/>
          </a:xfrm>
          <a:prstGeom prst="rect">
            <a:avLst/>
          </a:prstGeom>
          <a:noFill/>
        </p:spPr>
        <p:txBody>
          <a:bodyPr wrap="square" lIns="91440" tIns="45720" rIns="91440" bIns="45720" anchor="t">
            <a:spAutoFit/>
          </a:bodyPr>
          <a:lstStyle/>
          <a:p>
            <a:r>
              <a:rPr lang="en-US" sz="2000" dirty="0">
                <a:solidFill>
                  <a:srgbClr val="1E293B"/>
                </a:solidFill>
                <a:latin typeface="Calibri"/>
                <a:ea typeface="Calibri"/>
                <a:cs typeface="Calibri"/>
              </a:rPr>
              <a:t>Identified Capital Improvement Projects  (CIPs) to address system hydraulic constraints that are currently addressed using groundwater pumping </a:t>
            </a:r>
            <a:endParaRPr lang="en-US" dirty="0"/>
          </a:p>
        </p:txBody>
      </p:sp>
      <p:sp>
        <p:nvSpPr>
          <p:cNvPr id="13" name="Rectangle 12"/>
          <p:cNvSpPr/>
          <p:nvPr/>
        </p:nvSpPr>
        <p:spPr>
          <a:xfrm>
            <a:off x="731520" y="2084832"/>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914400" y="2221992"/>
            <a:ext cx="365760" cy="36576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14400" y="2194560"/>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17" name="Rectangle 16"/>
          <p:cNvSpPr/>
          <p:nvPr/>
        </p:nvSpPr>
        <p:spPr>
          <a:xfrm>
            <a:off x="731520" y="2889504"/>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914400" y="3026664"/>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914400" y="2999232"/>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20" name="TextBox 19"/>
          <p:cNvSpPr txBox="1"/>
          <p:nvPr/>
        </p:nvSpPr>
        <p:spPr>
          <a:xfrm>
            <a:off x="1463040" y="2084832"/>
            <a:ext cx="9509760" cy="707886"/>
          </a:xfrm>
          <a:prstGeom prst="rect">
            <a:avLst/>
          </a:prstGeom>
          <a:noFill/>
        </p:spPr>
        <p:txBody>
          <a:bodyPr wrap="square">
            <a:spAutoFit/>
          </a:bodyPr>
          <a:lstStyle/>
          <a:p>
            <a:r>
              <a:rPr sz="2000" b="0" dirty="0">
                <a:solidFill>
                  <a:srgbClr val="1E293B"/>
                </a:solidFill>
                <a:latin typeface="Calibri"/>
              </a:rPr>
              <a:t>CSIP modeling identified supply head and conveyance constraints, need for 10-12.5</a:t>
            </a:r>
            <a:r>
              <a:rPr lang="en-US" sz="2000" b="0" dirty="0">
                <a:solidFill>
                  <a:srgbClr val="1E293B"/>
                </a:solidFill>
                <a:latin typeface="Calibri"/>
              </a:rPr>
              <a:t> </a:t>
            </a:r>
            <a:r>
              <a:rPr sz="2000" b="0" dirty="0">
                <a:solidFill>
                  <a:srgbClr val="1E293B"/>
                </a:solidFill>
                <a:latin typeface="Calibri"/>
              </a:rPr>
              <a:t>million gallons of additional storage</a:t>
            </a:r>
            <a:r>
              <a:rPr lang="en-US" sz="2000" b="0" dirty="0">
                <a:solidFill>
                  <a:srgbClr val="1E293B"/>
                </a:solidFill>
                <a:latin typeface="Calibri"/>
              </a:rPr>
              <a:t>, </a:t>
            </a:r>
            <a:r>
              <a:rPr lang="en-US" sz="2000" dirty="0">
                <a:solidFill>
                  <a:srgbClr val="1E293B"/>
                </a:solidFill>
                <a:ea typeface="Calibri"/>
                <a:cs typeface="Calibri"/>
              </a:rPr>
              <a:t>system redundancy and reliability</a:t>
            </a:r>
            <a:endParaRPr sz="2000" b="0" dirty="0">
              <a:solidFill>
                <a:srgbClr val="1E293B"/>
              </a:solidFill>
              <a:latin typeface="Calibri"/>
            </a:endParaRPr>
          </a:p>
        </p:txBody>
      </p:sp>
      <p:sp>
        <p:nvSpPr>
          <p:cNvPr id="21" name="Rectangle 20"/>
          <p:cNvSpPr/>
          <p:nvPr/>
        </p:nvSpPr>
        <p:spPr>
          <a:xfrm>
            <a:off x="731520" y="3694176"/>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a:xfrm>
            <a:off x="914400" y="3831336"/>
            <a:ext cx="365760" cy="36576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914400" y="3803904"/>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24" name="TextBox 23"/>
          <p:cNvSpPr txBox="1"/>
          <p:nvPr/>
        </p:nvSpPr>
        <p:spPr>
          <a:xfrm>
            <a:off x="1463040" y="2940570"/>
            <a:ext cx="9509760" cy="707886"/>
          </a:xfrm>
          <a:prstGeom prst="rect">
            <a:avLst/>
          </a:prstGeom>
          <a:noFill/>
        </p:spPr>
        <p:txBody>
          <a:bodyPr wrap="square">
            <a:spAutoFit/>
          </a:bodyPr>
          <a:lstStyle/>
          <a:p>
            <a:pPr algn="l"/>
            <a:r>
              <a:rPr sz="2000" b="0" dirty="0">
                <a:solidFill>
                  <a:srgbClr val="1E293B"/>
                </a:solidFill>
                <a:latin typeface="Calibri"/>
              </a:rPr>
              <a:t>Most shovel-ready project: </a:t>
            </a:r>
            <a:r>
              <a:rPr lang="en-US" sz="2000" b="0" dirty="0">
                <a:solidFill>
                  <a:srgbClr val="1E293B"/>
                </a:solidFill>
                <a:latin typeface="Calibri"/>
              </a:rPr>
              <a:t>some </a:t>
            </a:r>
            <a:r>
              <a:rPr sz="2000" b="0" dirty="0">
                <a:solidFill>
                  <a:srgbClr val="1E293B"/>
                </a:solidFill>
                <a:latin typeface="Calibri"/>
              </a:rPr>
              <a:t>design</a:t>
            </a:r>
            <a:r>
              <a:rPr lang="en-US" sz="2000" b="0" dirty="0">
                <a:solidFill>
                  <a:srgbClr val="1E293B"/>
                </a:solidFill>
                <a:latin typeface="Calibri"/>
              </a:rPr>
              <a:t> complete</a:t>
            </a:r>
            <a:r>
              <a:rPr sz="2000" b="0" dirty="0">
                <a:solidFill>
                  <a:srgbClr val="1E293B"/>
                </a:solidFill>
                <a:latin typeface="Calibri"/>
              </a:rPr>
              <a:t>, minimal permitting and environmental review needed</a:t>
            </a:r>
          </a:p>
        </p:txBody>
      </p:sp>
      <p:sp>
        <p:nvSpPr>
          <p:cNvPr id="16" name="Rectangle 15">
            <a:extLst>
              <a:ext uri="{FF2B5EF4-FFF2-40B4-BE49-F238E27FC236}">
                <a16:creationId xmlns:a16="http://schemas.microsoft.com/office/drawing/2014/main" id="{0C1C6AB7-D22E-5172-F77E-786D466077A1}"/>
              </a:ext>
            </a:extLst>
          </p:cNvPr>
          <p:cNvSpPr/>
          <p:nvPr/>
        </p:nvSpPr>
        <p:spPr>
          <a:xfrm>
            <a:off x="731520" y="4513326"/>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000" dirty="0">
              <a:solidFill>
                <a:srgbClr val="1E293B"/>
              </a:solidFill>
              <a:ea typeface="Calibri"/>
              <a:cs typeface="Calibri"/>
            </a:endParaRPr>
          </a:p>
        </p:txBody>
      </p:sp>
      <p:sp>
        <p:nvSpPr>
          <p:cNvPr id="26" name="Rectangle 25">
            <a:extLst>
              <a:ext uri="{FF2B5EF4-FFF2-40B4-BE49-F238E27FC236}">
                <a16:creationId xmlns:a16="http://schemas.microsoft.com/office/drawing/2014/main" id="{E420F003-7F8C-E831-E57B-426BC63F68D0}"/>
              </a:ext>
            </a:extLst>
          </p:cNvPr>
          <p:cNvSpPr/>
          <p:nvPr/>
        </p:nvSpPr>
        <p:spPr>
          <a:xfrm>
            <a:off x="914400" y="4693539"/>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0" u="none" strike="noStrike" baseline="0">
                <a:solidFill>
                  <a:srgbClr val="FFFFFF"/>
                </a:solidFill>
                <a:latin typeface="Calibri"/>
              </a:rPr>
              <a:t>✓</a:t>
            </a:r>
            <a:endParaRPr/>
          </a:p>
        </p:txBody>
      </p:sp>
      <p:sp>
        <p:nvSpPr>
          <p:cNvPr id="27" name="TextBox 26">
            <a:extLst>
              <a:ext uri="{FF2B5EF4-FFF2-40B4-BE49-F238E27FC236}">
                <a16:creationId xmlns:a16="http://schemas.microsoft.com/office/drawing/2014/main" id="{E1C3E6C0-BF8F-7061-D2A3-A240116AB550}"/>
              </a:ext>
            </a:extLst>
          </p:cNvPr>
          <p:cNvSpPr txBox="1"/>
          <p:nvPr/>
        </p:nvSpPr>
        <p:spPr>
          <a:xfrm>
            <a:off x="1508760" y="3806913"/>
            <a:ext cx="9509760" cy="400110"/>
          </a:xfrm>
          <a:prstGeom prst="rect">
            <a:avLst/>
          </a:prstGeom>
          <a:noFill/>
        </p:spPr>
        <p:txBody>
          <a:bodyPr wrap="square" lIns="91440" tIns="45720" rIns="91440" bIns="45720" anchor="t">
            <a:spAutoFit/>
          </a:bodyPr>
          <a:lstStyle/>
          <a:p>
            <a:r>
              <a:rPr lang="en-US" sz="2000" dirty="0">
                <a:solidFill>
                  <a:srgbClr val="1E293B"/>
                </a:solidFill>
                <a:latin typeface="Calibri"/>
                <a:ea typeface="Calibri"/>
                <a:cs typeface="Calibri"/>
              </a:rPr>
              <a:t>Enhancements each provide incremental benefit and can be phased in over time</a:t>
            </a:r>
            <a:endParaRPr lang="en-US" sz="2000" b="0" dirty="0">
              <a:solidFill>
                <a:srgbClr val="1E293B"/>
              </a:solidFill>
              <a:latin typeface="Calibri"/>
              <a:ea typeface="Calibri"/>
              <a:cs typeface="Calibri"/>
            </a:endParaRPr>
          </a:p>
        </p:txBody>
      </p:sp>
      <p:sp>
        <p:nvSpPr>
          <p:cNvPr id="28" name="TextBox 27">
            <a:extLst>
              <a:ext uri="{FF2B5EF4-FFF2-40B4-BE49-F238E27FC236}">
                <a16:creationId xmlns:a16="http://schemas.microsoft.com/office/drawing/2014/main" id="{1CF60414-D888-E449-8E74-AD2E0F5459F6}"/>
              </a:ext>
            </a:extLst>
          </p:cNvPr>
          <p:cNvSpPr txBox="1"/>
          <p:nvPr/>
        </p:nvSpPr>
        <p:spPr>
          <a:xfrm>
            <a:off x="1493672" y="4649724"/>
            <a:ext cx="9509760" cy="502920"/>
          </a:xfrm>
          <a:prstGeom prst="rect">
            <a:avLst/>
          </a:prstGeom>
          <a:noFill/>
        </p:spPr>
        <p:txBody>
          <a:bodyPr wrap="square">
            <a:spAutoFit/>
          </a:bodyPr>
          <a:lstStyle/>
          <a:p>
            <a:pPr algn="l"/>
            <a:r>
              <a:rPr sz="2000" b="0" dirty="0">
                <a:solidFill>
                  <a:srgbClr val="1E293B"/>
                </a:solidFill>
                <a:latin typeface="Calibri"/>
              </a:rPr>
              <a:t>Identified CIPs can reduce supplemental well pumping 248 AFY to 1,625 AFY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523220"/>
          </a:xfrm>
          <a:prstGeom prst="rect">
            <a:avLst/>
          </a:prstGeom>
          <a:noFill/>
        </p:spPr>
        <p:txBody>
          <a:bodyPr wrap="square" lIns="91440" tIns="45720" rIns="91440" bIns="45720" anchor="t">
            <a:spAutoFit/>
          </a:bodyPr>
          <a:lstStyle/>
          <a:p>
            <a:r>
              <a:rPr sz="2800" b="1">
                <a:solidFill>
                  <a:srgbClr val="14243E"/>
                </a:solidFill>
                <a:latin typeface="Georgia"/>
              </a:rPr>
              <a:t>Cost Estimates</a:t>
            </a:r>
            <a:r>
              <a:rPr lang="en-US" sz="2800" b="1">
                <a:solidFill>
                  <a:srgbClr val="14243E"/>
                </a:solidFill>
                <a:latin typeface="Georgia"/>
              </a:rPr>
              <a:t> for Phase 2</a:t>
            </a:r>
            <a:endParaRPr sz="2800" b="1">
              <a:solidFill>
                <a:srgbClr val="14243E"/>
              </a:solidFill>
              <a:latin typeface="Georgia"/>
            </a:endParaRP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731520" y="1280160"/>
            <a:ext cx="3200400" cy="54864"/>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822960" y="1653769"/>
            <a:ext cx="2834640" cy="769441"/>
          </a:xfrm>
          <a:prstGeom prst="rect">
            <a:avLst/>
          </a:prstGeom>
          <a:noFill/>
        </p:spPr>
        <p:txBody>
          <a:bodyPr wrap="square">
            <a:spAutoFit/>
          </a:bodyPr>
          <a:lstStyle/>
          <a:p>
            <a:pPr algn="l"/>
            <a:r>
              <a:rPr sz="2200" b="1" dirty="0">
                <a:solidFill>
                  <a:srgbClr val="1B5E7D"/>
                </a:solidFill>
                <a:latin typeface="Georgia"/>
              </a:rPr>
              <a:t>$60.6M</a:t>
            </a:r>
          </a:p>
          <a:p>
            <a:pPr algn="l"/>
            <a:endParaRPr lang="en-US" sz="2200" b="1" dirty="0">
              <a:solidFill>
                <a:srgbClr val="1B5E7D"/>
              </a:solidFill>
              <a:latin typeface="Georgia"/>
            </a:endParaRPr>
          </a:p>
        </p:txBody>
      </p:sp>
      <p:sp>
        <p:nvSpPr>
          <p:cNvPr id="12" name="TextBox 11"/>
          <p:cNvSpPr txBox="1"/>
          <p:nvPr/>
        </p:nvSpPr>
        <p:spPr>
          <a:xfrm>
            <a:off x="914400" y="2331720"/>
            <a:ext cx="2834640" cy="502920"/>
          </a:xfrm>
          <a:prstGeom prst="rect">
            <a:avLst/>
          </a:prstGeom>
          <a:noFill/>
        </p:spPr>
        <p:txBody>
          <a:bodyPr wrap="square">
            <a:spAutoFit/>
          </a:bodyPr>
          <a:lstStyle/>
          <a:p>
            <a:pPr algn="l"/>
            <a:r>
              <a:rPr sz="2000" b="0">
                <a:solidFill>
                  <a:srgbClr val="475569"/>
                </a:solidFill>
                <a:latin typeface="Calibri"/>
              </a:rPr>
              <a:t>Capital Cost</a:t>
            </a:r>
          </a:p>
        </p:txBody>
      </p:sp>
      <p:sp>
        <p:nvSpPr>
          <p:cNvPr id="13" name="Rectangle 12"/>
          <p:cNvSpPr/>
          <p:nvPr/>
        </p:nvSpPr>
        <p:spPr>
          <a:xfrm>
            <a:off x="420624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4206240" y="1280160"/>
            <a:ext cx="32004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343400" y="1602579"/>
            <a:ext cx="2834640" cy="430887"/>
          </a:xfrm>
          <a:prstGeom prst="rect">
            <a:avLst/>
          </a:prstGeom>
          <a:noFill/>
        </p:spPr>
        <p:txBody>
          <a:bodyPr wrap="square">
            <a:spAutoFit/>
          </a:bodyPr>
          <a:lstStyle/>
          <a:p>
            <a:pPr algn="l"/>
            <a:r>
              <a:rPr sz="2200" b="1" dirty="0">
                <a:solidFill>
                  <a:srgbClr val="218B82"/>
                </a:solidFill>
                <a:latin typeface="Georgia"/>
              </a:rPr>
              <a:t>TBD</a:t>
            </a:r>
            <a:endParaRPr lang="en-US" sz="2200" b="1" dirty="0">
              <a:solidFill>
                <a:srgbClr val="218B82"/>
              </a:solidFill>
              <a:latin typeface="Georgia"/>
            </a:endParaRPr>
          </a:p>
        </p:txBody>
      </p:sp>
      <p:sp>
        <p:nvSpPr>
          <p:cNvPr id="16" name="TextBox 15"/>
          <p:cNvSpPr txBox="1"/>
          <p:nvPr/>
        </p:nvSpPr>
        <p:spPr>
          <a:xfrm>
            <a:off x="4389120" y="2331720"/>
            <a:ext cx="2834640" cy="502920"/>
          </a:xfrm>
          <a:prstGeom prst="rect">
            <a:avLst/>
          </a:prstGeom>
          <a:noFill/>
        </p:spPr>
        <p:txBody>
          <a:bodyPr wrap="square">
            <a:spAutoFit/>
          </a:bodyPr>
          <a:lstStyle/>
          <a:p>
            <a:pPr algn="l"/>
            <a:r>
              <a:rPr sz="2000" b="0">
                <a:solidFill>
                  <a:srgbClr val="475569"/>
                </a:solidFill>
                <a:latin typeface="Calibri"/>
              </a:rPr>
              <a:t>Annual O&amp;M Cost</a:t>
            </a:r>
          </a:p>
        </p:txBody>
      </p:sp>
      <p:sp>
        <p:nvSpPr>
          <p:cNvPr id="17" name="Rectangle 16"/>
          <p:cNvSpPr/>
          <p:nvPr/>
        </p:nvSpPr>
        <p:spPr>
          <a:xfrm>
            <a:off x="768096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7680960" y="1280160"/>
            <a:ext cx="3200400" cy="54864"/>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7863840" y="1700784"/>
            <a:ext cx="2834640" cy="430887"/>
          </a:xfrm>
          <a:prstGeom prst="rect">
            <a:avLst/>
          </a:prstGeom>
          <a:noFill/>
        </p:spPr>
        <p:txBody>
          <a:bodyPr wrap="square">
            <a:spAutoFit/>
          </a:bodyPr>
          <a:lstStyle/>
          <a:p>
            <a:pPr algn="l"/>
            <a:r>
              <a:rPr sz="2200" b="1" dirty="0">
                <a:solidFill>
                  <a:srgbClr val="14243E"/>
                </a:solidFill>
                <a:latin typeface="Georgia"/>
              </a:rPr>
              <a:t>TBD</a:t>
            </a:r>
          </a:p>
        </p:txBody>
      </p:sp>
      <p:sp>
        <p:nvSpPr>
          <p:cNvPr id="20" name="TextBox 19"/>
          <p:cNvSpPr txBox="1"/>
          <p:nvPr/>
        </p:nvSpPr>
        <p:spPr>
          <a:xfrm>
            <a:off x="7863840" y="2331720"/>
            <a:ext cx="2834640" cy="502920"/>
          </a:xfrm>
          <a:prstGeom prst="rect">
            <a:avLst/>
          </a:prstGeom>
          <a:noFill/>
        </p:spPr>
        <p:txBody>
          <a:bodyPr wrap="square">
            <a:spAutoFit/>
          </a:bodyPr>
          <a:lstStyle/>
          <a:p>
            <a:pPr algn="l"/>
            <a:r>
              <a:rPr sz="2000" b="0">
                <a:solidFill>
                  <a:srgbClr val="475569"/>
                </a:solidFill>
                <a:latin typeface="Calibri"/>
              </a:rPr>
              <a:t>Unit Cost</a:t>
            </a:r>
          </a:p>
        </p:txBody>
      </p:sp>
      <p:sp>
        <p:nvSpPr>
          <p:cNvPr id="21" name="Rectangle 20"/>
          <p:cNvSpPr/>
          <p:nvPr/>
        </p:nvSpPr>
        <p:spPr>
          <a:xfrm>
            <a:off x="731520" y="3291840"/>
            <a:ext cx="10515600" cy="2743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914400" y="3383280"/>
            <a:ext cx="4572000" cy="365760"/>
          </a:xfrm>
          <a:prstGeom prst="rect">
            <a:avLst/>
          </a:prstGeom>
          <a:noFill/>
        </p:spPr>
        <p:txBody>
          <a:bodyPr wrap="square">
            <a:spAutoFit/>
          </a:bodyPr>
          <a:lstStyle/>
          <a:p>
            <a:pPr algn="l"/>
            <a:r>
              <a:rPr sz="2000" b="1">
                <a:solidFill>
                  <a:srgbClr val="14243E"/>
                </a:solidFill>
                <a:latin typeface="Georgia"/>
              </a:rPr>
              <a:t>Cost Components</a:t>
            </a:r>
          </a:p>
        </p:txBody>
      </p:sp>
      <p:sp>
        <p:nvSpPr>
          <p:cNvPr id="23" name="TextBox 22"/>
          <p:cNvSpPr txBox="1"/>
          <p:nvPr/>
        </p:nvSpPr>
        <p:spPr>
          <a:xfrm>
            <a:off x="822960" y="3941504"/>
            <a:ext cx="10058400" cy="1169551"/>
          </a:xfrm>
          <a:prstGeom prst="rect">
            <a:avLst/>
          </a:prstGeom>
          <a:noFill/>
        </p:spPr>
        <p:txBody>
          <a:bodyPr wrap="square" lIns="91440" tIns="45720" rIns="91440" bIns="45720" anchor="t">
            <a:spAutoFit/>
          </a:bodyPr>
          <a:lstStyle/>
          <a:p>
            <a:pPr>
              <a:spcAft>
                <a:spcPts val="600"/>
              </a:spcAft>
              <a:buFontTx/>
              <a:buChar char="•"/>
            </a:pPr>
            <a:r>
              <a:rPr sz="2000">
                <a:solidFill>
                  <a:srgbClr val="1E293B"/>
                </a:solidFill>
                <a:latin typeface="Calibri"/>
              </a:rPr>
              <a:t>CIP 1: </a:t>
            </a:r>
            <a:r>
              <a:rPr lang="en-US" sz="2000">
                <a:solidFill>
                  <a:srgbClr val="1E293B"/>
                </a:solidFill>
                <a:latin typeface="Calibri"/>
              </a:rPr>
              <a:t>$650k (</a:t>
            </a:r>
            <a:r>
              <a:rPr lang="en-US" sz="2000">
                <a:solidFill>
                  <a:srgbClr val="1E293B"/>
                </a:solidFill>
                <a:latin typeface="Calibri"/>
                <a:ea typeface="Calibri"/>
                <a:cs typeface="Calibri"/>
              </a:rPr>
              <a:t>Hydraulic pipeline upgrades</a:t>
            </a:r>
            <a:r>
              <a:rPr sz="2000" dirty="0">
                <a:solidFill>
                  <a:srgbClr val="1E293B"/>
                </a:solidFill>
                <a:latin typeface="Calibri"/>
              </a:rPr>
              <a:t>)</a:t>
            </a:r>
            <a:endParaRPr lang="en-US" sz="2000" dirty="0">
              <a:solidFill>
                <a:srgbClr val="1E293B"/>
              </a:solidFill>
              <a:latin typeface="Calibri"/>
            </a:endParaRPr>
          </a:p>
          <a:p>
            <a:pPr>
              <a:spcAft>
                <a:spcPts val="600"/>
              </a:spcAft>
              <a:buFontTx/>
              <a:buChar char="•"/>
            </a:pPr>
            <a:r>
              <a:rPr sz="2000">
                <a:solidFill>
                  <a:srgbClr val="1E293B"/>
                </a:solidFill>
                <a:latin typeface="Calibri"/>
              </a:rPr>
              <a:t>CIP 2: </a:t>
            </a:r>
            <a:r>
              <a:rPr lang="en-US" sz="2000">
                <a:solidFill>
                  <a:srgbClr val="1E293B"/>
                </a:solidFill>
                <a:latin typeface="Calibri"/>
              </a:rPr>
              <a:t>$26.2M (Storage pond </a:t>
            </a:r>
            <a:r>
              <a:rPr sz="2000">
                <a:solidFill>
                  <a:srgbClr val="1E293B"/>
                </a:solidFill>
                <a:latin typeface="Calibri"/>
              </a:rPr>
              <a:t>enhancements)</a:t>
            </a:r>
            <a:endParaRPr sz="2000">
              <a:solidFill>
                <a:srgbClr val="1E293B"/>
              </a:solidFill>
              <a:latin typeface="Calibri"/>
              <a:ea typeface="Calibri"/>
              <a:cs typeface="Calibri"/>
            </a:endParaRPr>
          </a:p>
          <a:p>
            <a:pPr>
              <a:spcAft>
                <a:spcPts val="600"/>
              </a:spcAft>
              <a:buChar char="•"/>
            </a:pPr>
            <a:r>
              <a:rPr sz="2000">
                <a:solidFill>
                  <a:srgbClr val="1E293B"/>
                </a:solidFill>
                <a:latin typeface="Calibri"/>
              </a:rPr>
              <a:t>CIP 3: </a:t>
            </a:r>
            <a:r>
              <a:rPr lang="en-US" sz="2000">
                <a:solidFill>
                  <a:srgbClr val="1E293B"/>
                </a:solidFill>
                <a:latin typeface="Calibri"/>
              </a:rPr>
              <a:t>$33.7M (</a:t>
            </a:r>
            <a:r>
              <a:rPr sz="2000">
                <a:solidFill>
                  <a:srgbClr val="1E293B"/>
                </a:solidFill>
                <a:latin typeface="Calibri"/>
              </a:rPr>
              <a:t>Storage and system upgrades)</a:t>
            </a:r>
            <a:endParaRPr sz="2000">
              <a:solidFill>
                <a:srgbClr val="1E293B"/>
              </a:solidFill>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731520" y="2560320"/>
            <a:ext cx="18288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0"/>
            <a:ext cx="10058400" cy="914400"/>
          </a:xfrm>
          <a:prstGeom prst="rect">
            <a:avLst/>
          </a:prstGeom>
          <a:noFill/>
        </p:spPr>
        <p:txBody>
          <a:bodyPr wrap="square">
            <a:spAutoFit/>
          </a:bodyPr>
          <a:lstStyle/>
          <a:p>
            <a:pPr algn="l"/>
            <a:r>
              <a:rPr sz="4000" b="1">
                <a:solidFill>
                  <a:srgbClr val="FFFFFF"/>
                </a:solidFill>
                <a:latin typeface="Georgia"/>
              </a:rPr>
              <a:t>Questions &amp; Discussion</a:t>
            </a:r>
          </a:p>
        </p:txBody>
      </p:sp>
      <p:sp>
        <p:nvSpPr>
          <p:cNvPr id="5" name="TextBox 4"/>
          <p:cNvSpPr txBox="1"/>
          <p:nvPr/>
        </p:nvSpPr>
        <p:spPr>
          <a:xfrm>
            <a:off x="731520" y="3931920"/>
            <a:ext cx="10058400" cy="457200"/>
          </a:xfrm>
          <a:prstGeom prst="rect">
            <a:avLst/>
          </a:prstGeom>
          <a:noFill/>
        </p:spPr>
        <p:txBody>
          <a:bodyPr wrap="square">
            <a:spAutoFit/>
          </a:bodyPr>
          <a:lstStyle/>
          <a:p>
            <a:pPr algn="l"/>
            <a:r>
              <a:rPr sz="2000" b="1">
                <a:solidFill>
                  <a:srgbClr val="A8DAD5"/>
                </a:solidFill>
                <a:latin typeface="Calibri"/>
              </a:rPr>
              <a:t>Shaunna Murray</a:t>
            </a:r>
          </a:p>
        </p:txBody>
      </p:sp>
      <p:sp>
        <p:nvSpPr>
          <p:cNvPr id="6" name="TextBox 5"/>
          <p:cNvSpPr txBox="1"/>
          <p:nvPr/>
        </p:nvSpPr>
        <p:spPr>
          <a:xfrm>
            <a:off x="731520" y="4389120"/>
            <a:ext cx="10058400" cy="457200"/>
          </a:xfrm>
          <a:prstGeom prst="rect">
            <a:avLst/>
          </a:prstGeom>
          <a:noFill/>
        </p:spPr>
        <p:txBody>
          <a:bodyPr wrap="square">
            <a:spAutoFit/>
          </a:bodyPr>
          <a:lstStyle/>
          <a:p>
            <a:pPr algn="l"/>
            <a:r>
              <a:rPr sz="1600" b="0">
                <a:solidFill>
                  <a:srgbClr val="94A3B8"/>
                </a:solidFill>
                <a:latin typeface="Calibri"/>
              </a:rPr>
              <a:t>Deputy General Manager, MCWRA</a:t>
            </a:r>
          </a:p>
        </p:txBody>
      </p:sp>
      <p:sp>
        <p:nvSpPr>
          <p:cNvPr id="7" name="TextBox 6"/>
          <p:cNvSpPr txBox="1"/>
          <p:nvPr/>
        </p:nvSpPr>
        <p:spPr>
          <a:xfrm>
            <a:off x="731520" y="4846320"/>
            <a:ext cx="10058400" cy="307777"/>
          </a:xfrm>
          <a:prstGeom prst="rect">
            <a:avLst/>
          </a:prstGeom>
          <a:noFill/>
        </p:spPr>
        <p:txBody>
          <a:bodyPr wrap="square">
            <a:spAutoFit/>
          </a:bodyPr>
          <a:lstStyle/>
          <a:p>
            <a:pPr algn="l"/>
            <a:r>
              <a:rPr lang="en-US" sz="1400" dirty="0">
                <a:solidFill>
                  <a:srgbClr val="94A3B8"/>
                </a:solidFill>
                <a:latin typeface="Calibri"/>
              </a:rPr>
              <a:t>murraysl@countyofmonterey.gov</a:t>
            </a:r>
            <a:endParaRPr sz="1400" b="0" dirty="0">
              <a:solidFill>
                <a:srgbClr val="94A3B8"/>
              </a:solidFill>
              <a:latin typeface="Calibri"/>
            </a:endParaRPr>
          </a:p>
        </p:txBody>
      </p:sp>
      <p:sp>
        <p:nvSpPr>
          <p:cNvPr id="8" name="Rectangle 7"/>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CSIP Optimization</a:t>
            </a:r>
          </a:p>
        </p:txBody>
      </p:sp>
      <p:sp>
        <p:nvSpPr>
          <p:cNvPr id="10" name="TextBox 9"/>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42221EEC1AB4ABCF24D65452D981E" ma:contentTypeVersion="16" ma:contentTypeDescription="Create a new document." ma:contentTypeScope="" ma:versionID="42a1bc4f3fcc495b1160cbdcac632fee">
  <xsd:schema xmlns:xsd="http://www.w3.org/2001/XMLSchema" xmlns:xs="http://www.w3.org/2001/XMLSchema" xmlns:p="http://schemas.microsoft.com/office/2006/metadata/properties" xmlns:ns1="http://schemas.microsoft.com/sharepoint/v3" xmlns:ns2="0a3dd8a8-affc-4bc3-95ca-68292885dd3e" xmlns:ns3="0ba9c611-1ca1-4a59-a49c-dfebfb7047b5" targetNamespace="http://schemas.microsoft.com/office/2006/metadata/properties" ma:root="true" ma:fieldsID="616e1ef94a1c2a574887fb53dd5f5cf5" ns1:_="" ns2:_="" ns3:_="">
    <xsd:import namespace="http://schemas.microsoft.com/sharepoint/v3"/>
    <xsd:import namespace="0a3dd8a8-affc-4bc3-95ca-68292885dd3e"/>
    <xsd:import namespace="0ba9c611-1ca1-4a59-a49c-dfebfb7047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dd8a8-affc-4bc3-95ca-68292885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1d4f8f-1a9d-4a83-84c5-09e6ae0e0ac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a9c611-1ca1-4a59-a49c-dfebfb7047b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14486d-7804-48c9-bac6-5c5b7a991723}" ma:internalName="TaxCatchAll" ma:showField="CatchAllData" ma:web="0ba9c611-1ca1-4a59-a49c-dfebfb7047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a3dd8a8-affc-4bc3-95ca-68292885dd3e">
      <Terms xmlns="http://schemas.microsoft.com/office/infopath/2007/PartnerControls"/>
    </lcf76f155ced4ddcb4097134ff3c332f>
    <TaxCatchAll xmlns="0ba9c611-1ca1-4a59-a49c-dfebfb7047b5" xsi:nil="true"/>
  </documentManagement>
</p:properties>
</file>

<file path=customXml/itemProps1.xml><?xml version="1.0" encoding="utf-8"?>
<ds:datastoreItem xmlns:ds="http://schemas.openxmlformats.org/officeDocument/2006/customXml" ds:itemID="{A2BCF89F-B744-43FA-86A7-91B9C7C25327}">
  <ds:schemaRefs>
    <ds:schemaRef ds:uri="http://schemas.microsoft.com/sharepoint/v3/contenttype/forms"/>
  </ds:schemaRefs>
</ds:datastoreItem>
</file>

<file path=customXml/itemProps2.xml><?xml version="1.0" encoding="utf-8"?>
<ds:datastoreItem xmlns:ds="http://schemas.openxmlformats.org/officeDocument/2006/customXml" ds:itemID="{4BC9E808-0AA0-4BB6-BAFC-47F471AFA3DE}">
  <ds:schemaRefs>
    <ds:schemaRef ds:uri="0a3dd8a8-affc-4bc3-95ca-68292885dd3e"/>
    <ds:schemaRef ds:uri="0ba9c611-1ca1-4a59-a49c-dfebfb7047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44B5BF-949F-4D7E-98A4-235A0F040181}">
  <ds:schemaRefs>
    <ds:schemaRef ds:uri="0a3dd8a8-affc-4bc3-95ca-68292885dd3e"/>
    <ds:schemaRef ds:uri="0ba9c611-1ca1-4a59-a49c-dfebfb7047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492</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Piret Harmon</cp:lastModifiedBy>
  <cp:revision>123</cp:revision>
  <dcterms:created xsi:type="dcterms:W3CDTF">2013-01-27T09:14:16Z</dcterms:created>
  <dcterms:modified xsi:type="dcterms:W3CDTF">2026-05-17T18:18:09Z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0x01010084142221EEC1AB4ABCF24D65452D981E</vt:lpwstr>
  </property>
  <property fmtid="{D5CDD505-2E9C-101B-9397-08002B2CF9AE}" pid="3" name="MediaServiceImageTags">
    <vt:lpwstr/>
  </property>
</Properties>
</file>