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77" r:id="rId7"/>
    <p:sldId id="262" r:id="rId8"/>
    <p:sldId id="278" r:id="rId9"/>
    <p:sldId id="261" r:id="rId10"/>
    <p:sldId id="271" r:id="rId11"/>
    <p:sldId id="263" r:id="rId12"/>
    <p:sldId id="264" r:id="rId13"/>
    <p:sldId id="27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90AF20-3A96-661F-986C-D184ACE15D32}" name="Murray, Shaunna L." initials="MS" userId="S::murraysl_countyofmonterey.gov#ext#@svbgwsa.onmicrosoft.com::8277e01c-efbe-4f0f-98b5-d24ce9f2305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13545A-7297-4CC4-9B2C-4EBA40463695}" v="7" dt="2026-05-12T00:58:56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8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ret Harmon" userId="2fe2fc96-7ad5-47f6-922d-abd2d7ac7d58" providerId="ADAL" clId="{51236901-6223-4E12-9D95-813E367970EC}"/>
    <pc:docChg chg="custSel addSld delSld modSld">
      <pc:chgData name="Piret Harmon" userId="2fe2fc96-7ad5-47f6-922d-abd2d7ac7d58" providerId="ADAL" clId="{51236901-6223-4E12-9D95-813E367970EC}" dt="2026-05-12T01:01:55.339" v="79" actId="255"/>
      <pc:docMkLst>
        <pc:docMk/>
      </pc:docMkLst>
      <pc:sldChg chg="delSp modSp mod modCm">
        <pc:chgData name="Piret Harmon" userId="2fe2fc96-7ad5-47f6-922d-abd2d7ac7d58" providerId="ADAL" clId="{51236901-6223-4E12-9D95-813E367970EC}" dt="2026-05-12T00:53:36.700" v="39"/>
        <pc:sldMkLst>
          <pc:docMk/>
          <pc:sldMk cId="0" sldId="258"/>
        </pc:sldMkLst>
        <pc:spChg chg="mod">
          <ac:chgData name="Piret Harmon" userId="2fe2fc96-7ad5-47f6-922d-abd2d7ac7d58" providerId="ADAL" clId="{51236901-6223-4E12-9D95-813E367970EC}" dt="2026-05-11T21:26:20.535" v="16" actId="1076"/>
          <ac:spMkLst>
            <pc:docMk/>
            <pc:sldMk cId="0" sldId="258"/>
            <ac:spMk id="2" creationId="{00000000-0000-0000-0000-000000000000}"/>
          </ac:spMkLst>
        </pc:spChg>
        <pc:spChg chg="mod">
          <ac:chgData name="Piret Harmon" userId="2fe2fc96-7ad5-47f6-922d-abd2d7ac7d58" providerId="ADAL" clId="{51236901-6223-4E12-9D95-813E367970EC}" dt="2026-05-11T21:27:31.739" v="19" actId="14100"/>
          <ac:spMkLst>
            <pc:docMk/>
            <pc:sldMk cId="0" sldId="258"/>
            <ac:spMk id="9" creationId="{00000000-0000-0000-0000-000000000000}"/>
          </ac:spMkLst>
        </pc:spChg>
        <pc:spChg chg="mod">
          <ac:chgData name="Piret Harmon" userId="2fe2fc96-7ad5-47f6-922d-abd2d7ac7d58" providerId="ADAL" clId="{51236901-6223-4E12-9D95-813E367970EC}" dt="2026-05-12T00:53:36.700" v="39"/>
          <ac:spMkLst>
            <pc:docMk/>
            <pc:sldMk cId="0" sldId="258"/>
            <ac:spMk id="11" creationId="{00000000-0000-0000-0000-000000000000}"/>
          </ac:spMkLst>
        </pc:spChg>
        <pc:spChg chg="del mod">
          <ac:chgData name="Piret Harmon" userId="2fe2fc96-7ad5-47f6-922d-abd2d7ac7d58" providerId="ADAL" clId="{51236901-6223-4E12-9D95-813E367970EC}" dt="2026-05-11T21:25:33.562" v="5" actId="478"/>
          <ac:spMkLst>
            <pc:docMk/>
            <pc:sldMk cId="0" sldId="258"/>
            <ac:spMk id="12" creationId="{00000000-0000-0000-0000-000000000000}"/>
          </ac:spMkLst>
        </pc:spChg>
        <pc:spChg chg="del">
          <ac:chgData name="Piret Harmon" userId="2fe2fc96-7ad5-47f6-922d-abd2d7ac7d58" providerId="ADAL" clId="{51236901-6223-4E12-9D95-813E367970EC}" dt="2026-05-11T21:25:30.593" v="1" actId="478"/>
          <ac:spMkLst>
            <pc:docMk/>
            <pc:sldMk cId="0" sldId="258"/>
            <ac:spMk id="13" creationId="{00000000-0000-0000-0000-000000000000}"/>
          </ac:spMkLst>
        </pc:spChg>
        <pc:spChg chg="del mod">
          <ac:chgData name="Piret Harmon" userId="2fe2fc96-7ad5-47f6-922d-abd2d7ac7d58" providerId="ADAL" clId="{51236901-6223-4E12-9D95-813E367970EC}" dt="2026-05-11T21:25:32.116" v="3" actId="478"/>
          <ac:spMkLst>
            <pc:docMk/>
            <pc:sldMk cId="0" sldId="258"/>
            <ac:spMk id="14" creationId="{00000000-0000-0000-0000-000000000000}"/>
          </ac:spMkLst>
        </pc:spChg>
        <pc:spChg chg="del">
          <ac:chgData name="Piret Harmon" userId="2fe2fc96-7ad5-47f6-922d-abd2d7ac7d58" providerId="ADAL" clId="{51236901-6223-4E12-9D95-813E367970EC}" dt="2026-05-11T21:25:27.827" v="0" actId="478"/>
          <ac:spMkLst>
            <pc:docMk/>
            <pc:sldMk cId="0" sldId="258"/>
            <ac:spMk id="15" creationId="{00000000-0000-0000-0000-000000000000}"/>
          </ac:spMkLst>
        </pc:spChg>
        <pc:spChg chg="del">
          <ac:chgData name="Piret Harmon" userId="2fe2fc96-7ad5-47f6-922d-abd2d7ac7d58" providerId="ADAL" clId="{51236901-6223-4E12-9D95-813E367970EC}" dt="2026-05-11T21:25:36.896" v="6" actId="478"/>
          <ac:spMkLst>
            <pc:docMk/>
            <pc:sldMk cId="0" sldId="258"/>
            <ac:spMk id="16" creationId="{00000000-0000-0000-0000-000000000000}"/>
          </ac:spMkLst>
        </pc:spChg>
        <pc:spChg chg="del">
          <ac:chgData name="Piret Harmon" userId="2fe2fc96-7ad5-47f6-922d-abd2d7ac7d58" providerId="ADAL" clId="{51236901-6223-4E12-9D95-813E367970EC}" dt="2026-05-11T21:25:45.148" v="8" actId="478"/>
          <ac:spMkLst>
            <pc:docMk/>
            <pc:sldMk cId="0" sldId="258"/>
            <ac:spMk id="17" creationId="{00000000-0000-0000-0000-000000000000}"/>
          </ac:spMkLst>
        </pc:spChg>
        <pc:spChg chg="del">
          <ac:chgData name="Piret Harmon" userId="2fe2fc96-7ad5-47f6-922d-abd2d7ac7d58" providerId="ADAL" clId="{51236901-6223-4E12-9D95-813E367970EC}" dt="2026-05-11T21:25:42.043" v="7" actId="478"/>
          <ac:spMkLst>
            <pc:docMk/>
            <pc:sldMk cId="0" sldId="258"/>
            <ac:spMk id="18" creationId="{00000000-0000-0000-0000-000000000000}"/>
          </ac:spMkLst>
        </pc:spChg>
        <pc:spChg chg="del">
          <ac:chgData name="Piret Harmon" userId="2fe2fc96-7ad5-47f6-922d-abd2d7ac7d58" providerId="ADAL" clId="{51236901-6223-4E12-9D95-813E367970EC}" dt="2026-05-11T21:25:27.827" v="0" actId="478"/>
          <ac:spMkLst>
            <pc:docMk/>
            <pc:sldMk cId="0" sldId="258"/>
            <ac:spMk id="19" creationId="{00000000-0000-0000-0000-000000000000}"/>
          </ac:spMkLst>
        </pc:spChg>
        <pc:spChg chg="del">
          <ac:chgData name="Piret Harmon" userId="2fe2fc96-7ad5-47f6-922d-abd2d7ac7d58" providerId="ADAL" clId="{51236901-6223-4E12-9D95-813E367970EC}" dt="2026-05-11T21:26:00.356" v="14" actId="478"/>
          <ac:spMkLst>
            <pc:docMk/>
            <pc:sldMk cId="0" sldId="258"/>
            <ac:spMk id="20" creationId="{00000000-0000-0000-0000-000000000000}"/>
          </ac:spMkLst>
        </pc:spChg>
        <pc:spChg chg="del">
          <ac:chgData name="Piret Harmon" userId="2fe2fc96-7ad5-47f6-922d-abd2d7ac7d58" providerId="ADAL" clId="{51236901-6223-4E12-9D95-813E367970EC}" dt="2026-05-11T21:27:16.872" v="17" actId="478"/>
          <ac:spMkLst>
            <pc:docMk/>
            <pc:sldMk cId="0" sldId="258"/>
            <ac:spMk id="21" creationId="{00000000-0000-0000-0000-000000000000}"/>
          </ac:spMkLst>
        </pc:spChg>
        <pc:spChg chg="del mod">
          <ac:chgData name="Piret Harmon" userId="2fe2fc96-7ad5-47f6-922d-abd2d7ac7d58" providerId="ADAL" clId="{51236901-6223-4E12-9D95-813E367970EC}" dt="2026-05-11T21:26:04.188" v="15" actId="478"/>
          <ac:spMkLst>
            <pc:docMk/>
            <pc:sldMk cId="0" sldId="258"/>
            <ac:spMk id="22" creationId="{00000000-0000-0000-0000-000000000000}"/>
          </ac:spMkLst>
        </pc:spChg>
        <pc:spChg chg="del">
          <ac:chgData name="Piret Harmon" userId="2fe2fc96-7ad5-47f6-922d-abd2d7ac7d58" providerId="ADAL" clId="{51236901-6223-4E12-9D95-813E367970EC}" dt="2026-05-11T21:25:27.827" v="0" actId="478"/>
          <ac:spMkLst>
            <pc:docMk/>
            <pc:sldMk cId="0" sldId="258"/>
            <ac:spMk id="23" creationId="{00000000-0000-0000-0000-000000000000}"/>
          </ac:spMkLst>
        </pc:spChg>
        <pc:spChg chg="del">
          <ac:chgData name="Piret Harmon" userId="2fe2fc96-7ad5-47f6-922d-abd2d7ac7d58" providerId="ADAL" clId="{51236901-6223-4E12-9D95-813E367970EC}" dt="2026-05-11T21:25:57.890" v="13" actId="478"/>
          <ac:spMkLst>
            <pc:docMk/>
            <pc:sldMk cId="0" sldId="258"/>
            <ac:spMk id="24" creationId="{00000000-0000-0000-0000-000000000000}"/>
          </ac:spMkLst>
        </pc:spChg>
        <pc:spChg chg="del">
          <ac:chgData name="Piret Harmon" userId="2fe2fc96-7ad5-47f6-922d-abd2d7ac7d58" providerId="ADAL" clId="{51236901-6223-4E12-9D95-813E367970EC}" dt="2026-05-11T21:27:20.322" v="18" actId="478"/>
          <ac:spMkLst>
            <pc:docMk/>
            <pc:sldMk cId="0" sldId="258"/>
            <ac:spMk id="25" creationId="{00000000-0000-0000-0000-000000000000}"/>
          </ac:spMkLst>
        </pc:spChg>
        <pc:spChg chg="del mod">
          <ac:chgData name="Piret Harmon" userId="2fe2fc96-7ad5-47f6-922d-abd2d7ac7d58" providerId="ADAL" clId="{51236901-6223-4E12-9D95-813E367970EC}" dt="2026-05-11T21:25:55.932" v="12" actId="478"/>
          <ac:spMkLst>
            <pc:docMk/>
            <pc:sldMk cId="0" sldId="258"/>
            <ac:spMk id="26" creationId="{00000000-0000-0000-0000-000000000000}"/>
          </ac:spMkLst>
        </pc:spChg>
        <pc:spChg chg="del">
          <ac:chgData name="Piret Harmon" userId="2fe2fc96-7ad5-47f6-922d-abd2d7ac7d58" providerId="ADAL" clId="{51236901-6223-4E12-9D95-813E367970EC}" dt="2026-05-11T21:25:27.827" v="0" actId="478"/>
          <ac:spMkLst>
            <pc:docMk/>
            <pc:sldMk cId="0" sldId="258"/>
            <ac:spMk id="27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Piret Harmon" userId="2fe2fc96-7ad5-47f6-922d-abd2d7ac7d58" providerId="ADAL" clId="{51236901-6223-4E12-9D95-813E367970EC}" dt="2026-05-11T21:25:49.539" v="10" actId="6549"/>
              <pc2:cmMkLst xmlns:pc2="http://schemas.microsoft.com/office/powerpoint/2019/9/main/command">
                <pc:docMk/>
                <pc:sldMk cId="0" sldId="258"/>
                <pc2:cmMk id="{88065F2A-82B3-4F06-8741-A90BE217D20C}"/>
              </pc2:cmMkLst>
            </pc226:cmChg>
          </p:ext>
        </pc:extLst>
      </pc:sldChg>
      <pc:sldChg chg="modSp add del mod">
        <pc:chgData name="Piret Harmon" userId="2fe2fc96-7ad5-47f6-922d-abd2d7ac7d58" providerId="ADAL" clId="{51236901-6223-4E12-9D95-813E367970EC}" dt="2026-05-12T01:01:42.741" v="78" actId="1076"/>
        <pc:sldMkLst>
          <pc:docMk/>
          <pc:sldMk cId="0" sldId="261"/>
        </pc:sldMkLst>
        <pc:spChg chg="mod">
          <ac:chgData name="Piret Harmon" userId="2fe2fc96-7ad5-47f6-922d-abd2d7ac7d58" providerId="ADAL" clId="{51236901-6223-4E12-9D95-813E367970EC}" dt="2026-05-12T01:01:02.023" v="70" actId="1076"/>
          <ac:spMkLst>
            <pc:docMk/>
            <pc:sldMk cId="0" sldId="261"/>
            <ac:spMk id="12" creationId="{00000000-0000-0000-0000-000000000000}"/>
          </ac:spMkLst>
        </pc:spChg>
        <pc:spChg chg="mod">
          <ac:chgData name="Piret Harmon" userId="2fe2fc96-7ad5-47f6-922d-abd2d7ac7d58" providerId="ADAL" clId="{51236901-6223-4E12-9D95-813E367970EC}" dt="2026-05-12T01:01:14.042" v="72" actId="1076"/>
          <ac:spMkLst>
            <pc:docMk/>
            <pc:sldMk cId="0" sldId="261"/>
            <ac:spMk id="20" creationId="{00000000-0000-0000-0000-000000000000}"/>
          </ac:spMkLst>
        </pc:spChg>
        <pc:spChg chg="mod">
          <ac:chgData name="Piret Harmon" userId="2fe2fc96-7ad5-47f6-922d-abd2d7ac7d58" providerId="ADAL" clId="{51236901-6223-4E12-9D95-813E367970EC}" dt="2026-05-12T01:01:23.619" v="74" actId="1076"/>
          <ac:spMkLst>
            <pc:docMk/>
            <pc:sldMk cId="0" sldId="261"/>
            <ac:spMk id="24" creationId="{00000000-0000-0000-0000-000000000000}"/>
          </ac:spMkLst>
        </pc:spChg>
        <pc:spChg chg="mod">
          <ac:chgData name="Piret Harmon" userId="2fe2fc96-7ad5-47f6-922d-abd2d7ac7d58" providerId="ADAL" clId="{51236901-6223-4E12-9D95-813E367970EC}" dt="2026-05-12T01:01:42.741" v="78" actId="1076"/>
          <ac:spMkLst>
            <pc:docMk/>
            <pc:sldMk cId="0" sldId="261"/>
            <ac:spMk id="28" creationId="{8DAA5CF5-F6B3-3B9B-1303-C14F027A7394}"/>
          </ac:spMkLst>
        </pc:spChg>
        <pc:spChg chg="mod">
          <ac:chgData name="Piret Harmon" userId="2fe2fc96-7ad5-47f6-922d-abd2d7ac7d58" providerId="ADAL" clId="{51236901-6223-4E12-9D95-813E367970EC}" dt="2026-05-12T01:01:32.461" v="76" actId="1076"/>
          <ac:spMkLst>
            <pc:docMk/>
            <pc:sldMk cId="0" sldId="261"/>
            <ac:spMk id="29" creationId="{00C6117B-FA41-F797-16A8-C0F09BBF594D}"/>
          </ac:spMkLst>
        </pc:spChg>
      </pc:sldChg>
      <pc:sldChg chg="modSp add del mod">
        <pc:chgData name="Piret Harmon" userId="2fe2fc96-7ad5-47f6-922d-abd2d7ac7d58" providerId="ADAL" clId="{51236901-6223-4E12-9D95-813E367970EC}" dt="2026-05-12T01:00:01.915" v="62" actId="1076"/>
        <pc:sldMkLst>
          <pc:docMk/>
          <pc:sldMk cId="0" sldId="262"/>
        </pc:sldMkLst>
        <pc:picChg chg="mod">
          <ac:chgData name="Piret Harmon" userId="2fe2fc96-7ad5-47f6-922d-abd2d7ac7d58" providerId="ADAL" clId="{51236901-6223-4E12-9D95-813E367970EC}" dt="2026-05-12T01:00:01.915" v="62" actId="1076"/>
          <ac:picMkLst>
            <pc:docMk/>
            <pc:sldMk cId="0" sldId="262"/>
            <ac:picMk id="11" creationId="{CE77EBE2-4B84-0398-CEDE-109E3144A301}"/>
          </ac:picMkLst>
        </pc:picChg>
      </pc:sldChg>
      <pc:sldChg chg="modSp add mod">
        <pc:chgData name="Piret Harmon" userId="2fe2fc96-7ad5-47f6-922d-abd2d7ac7d58" providerId="ADAL" clId="{51236901-6223-4E12-9D95-813E367970EC}" dt="2026-05-12T00:58:15.402" v="51" actId="255"/>
        <pc:sldMkLst>
          <pc:docMk/>
          <pc:sldMk cId="0" sldId="263"/>
        </pc:sldMkLst>
        <pc:spChg chg="mod">
          <ac:chgData name="Piret Harmon" userId="2fe2fc96-7ad5-47f6-922d-abd2d7ac7d58" providerId="ADAL" clId="{51236901-6223-4E12-9D95-813E367970EC}" dt="2026-05-12T00:58:15.402" v="51" actId="255"/>
          <ac:spMkLst>
            <pc:docMk/>
            <pc:sldMk cId="0" sldId="263"/>
            <ac:spMk id="12" creationId="{00000000-0000-0000-0000-000000000000}"/>
          </ac:spMkLst>
        </pc:spChg>
      </pc:sldChg>
      <pc:sldChg chg="modSp add del mod">
        <pc:chgData name="Piret Harmon" userId="2fe2fc96-7ad5-47f6-922d-abd2d7ac7d58" providerId="ADAL" clId="{51236901-6223-4E12-9D95-813E367970EC}" dt="2026-05-12T00:58:30.073" v="52" actId="255"/>
        <pc:sldMkLst>
          <pc:docMk/>
          <pc:sldMk cId="0" sldId="264"/>
        </pc:sldMkLst>
        <pc:spChg chg="mod">
          <ac:chgData name="Piret Harmon" userId="2fe2fc96-7ad5-47f6-922d-abd2d7ac7d58" providerId="ADAL" clId="{51236901-6223-4E12-9D95-813E367970EC}" dt="2026-05-12T00:58:30.073" v="52" actId="255"/>
          <ac:spMkLst>
            <pc:docMk/>
            <pc:sldMk cId="0" sldId="264"/>
            <ac:spMk id="13" creationId="{00000000-0000-0000-0000-000000000000}"/>
          </ac:spMkLst>
        </pc:spChg>
      </pc:sldChg>
      <pc:sldChg chg="modSp mod">
        <pc:chgData name="Piret Harmon" userId="2fe2fc96-7ad5-47f6-922d-abd2d7ac7d58" providerId="ADAL" clId="{51236901-6223-4E12-9D95-813E367970EC}" dt="2026-05-12T01:01:55.339" v="79" actId="255"/>
        <pc:sldMkLst>
          <pc:docMk/>
          <pc:sldMk cId="0" sldId="271"/>
        </pc:sldMkLst>
        <pc:spChg chg="mod">
          <ac:chgData name="Piret Harmon" userId="2fe2fc96-7ad5-47f6-922d-abd2d7ac7d58" providerId="ADAL" clId="{51236901-6223-4E12-9D95-813E367970EC}" dt="2026-05-11T21:28:13.243" v="27" actId="20577"/>
          <ac:spMkLst>
            <pc:docMk/>
            <pc:sldMk cId="0" sldId="271"/>
            <ac:spMk id="11" creationId="{00000000-0000-0000-0000-000000000000}"/>
          </ac:spMkLst>
        </pc:spChg>
        <pc:spChg chg="mod">
          <ac:chgData name="Piret Harmon" userId="2fe2fc96-7ad5-47f6-922d-abd2d7ac7d58" providerId="ADAL" clId="{51236901-6223-4E12-9D95-813E367970EC}" dt="2026-05-11T21:28:17.707" v="31" actId="20577"/>
          <ac:spMkLst>
            <pc:docMk/>
            <pc:sldMk cId="0" sldId="271"/>
            <ac:spMk id="15" creationId="{00000000-0000-0000-0000-000000000000}"/>
          </ac:spMkLst>
        </pc:spChg>
        <pc:spChg chg="mod">
          <ac:chgData name="Piret Harmon" userId="2fe2fc96-7ad5-47f6-922d-abd2d7ac7d58" providerId="ADAL" clId="{51236901-6223-4E12-9D95-813E367970EC}" dt="2026-05-11T21:28:29.136" v="38" actId="20577"/>
          <ac:spMkLst>
            <pc:docMk/>
            <pc:sldMk cId="0" sldId="271"/>
            <ac:spMk id="19" creationId="{00000000-0000-0000-0000-000000000000}"/>
          </ac:spMkLst>
        </pc:spChg>
        <pc:spChg chg="mod">
          <ac:chgData name="Piret Harmon" userId="2fe2fc96-7ad5-47f6-922d-abd2d7ac7d58" providerId="ADAL" clId="{51236901-6223-4E12-9D95-813E367970EC}" dt="2026-05-12T01:01:55.339" v="79" actId="255"/>
          <ac:spMkLst>
            <pc:docMk/>
            <pc:sldMk cId="0" sldId="271"/>
            <ac:spMk id="23" creationId="{00000000-0000-0000-0000-000000000000}"/>
          </ac:spMkLst>
        </pc:spChg>
      </pc:sldChg>
      <pc:sldChg chg="del">
        <pc:chgData name="Piret Harmon" userId="2fe2fc96-7ad5-47f6-922d-abd2d7ac7d58" providerId="ADAL" clId="{51236901-6223-4E12-9D95-813E367970EC}" dt="2026-05-12T00:58:58.318" v="54" actId="47"/>
        <pc:sldMkLst>
          <pc:docMk/>
          <pc:sldMk cId="0" sldId="276"/>
        </pc:sldMkLst>
      </pc:sldChg>
      <pc:sldChg chg="modSp mod">
        <pc:chgData name="Piret Harmon" userId="2fe2fc96-7ad5-47f6-922d-abd2d7ac7d58" providerId="ADAL" clId="{51236901-6223-4E12-9D95-813E367970EC}" dt="2026-05-12T00:59:52.937" v="60" actId="1076"/>
        <pc:sldMkLst>
          <pc:docMk/>
          <pc:sldMk cId="0" sldId="277"/>
        </pc:sldMkLst>
        <pc:spChg chg="mod">
          <ac:chgData name="Piret Harmon" userId="2fe2fc96-7ad5-47f6-922d-abd2d7ac7d58" providerId="ADAL" clId="{51236901-6223-4E12-9D95-813E367970EC}" dt="2026-05-12T00:59:17.129" v="55" actId="255"/>
          <ac:spMkLst>
            <pc:docMk/>
            <pc:sldMk cId="0" sldId="277"/>
            <ac:spMk id="10" creationId="{00000000-0000-0000-0000-000000000000}"/>
          </ac:spMkLst>
        </pc:spChg>
        <pc:spChg chg="mod">
          <ac:chgData name="Piret Harmon" userId="2fe2fc96-7ad5-47f6-922d-abd2d7ac7d58" providerId="ADAL" clId="{51236901-6223-4E12-9D95-813E367970EC}" dt="2026-05-12T00:59:42.670" v="58" actId="1076"/>
          <ac:spMkLst>
            <pc:docMk/>
            <pc:sldMk cId="0" sldId="277"/>
            <ac:spMk id="11" creationId="{00000000-0000-0000-0000-000000000000}"/>
          </ac:spMkLst>
        </pc:spChg>
        <pc:spChg chg="mod">
          <ac:chgData name="Piret Harmon" userId="2fe2fc96-7ad5-47f6-922d-abd2d7ac7d58" providerId="ADAL" clId="{51236901-6223-4E12-9D95-813E367970EC}" dt="2026-05-12T00:59:24.521" v="56" actId="255"/>
          <ac:spMkLst>
            <pc:docMk/>
            <pc:sldMk cId="0" sldId="277"/>
            <ac:spMk id="16" creationId="{00000000-0000-0000-0000-000000000000}"/>
          </ac:spMkLst>
        </pc:spChg>
        <pc:spChg chg="mod">
          <ac:chgData name="Piret Harmon" userId="2fe2fc96-7ad5-47f6-922d-abd2d7ac7d58" providerId="ADAL" clId="{51236901-6223-4E12-9D95-813E367970EC}" dt="2026-05-12T00:59:48.589" v="59" actId="1076"/>
          <ac:spMkLst>
            <pc:docMk/>
            <pc:sldMk cId="0" sldId="277"/>
            <ac:spMk id="17" creationId="{00000000-0000-0000-0000-000000000000}"/>
          </ac:spMkLst>
        </pc:spChg>
        <pc:spChg chg="mod">
          <ac:chgData name="Piret Harmon" userId="2fe2fc96-7ad5-47f6-922d-abd2d7ac7d58" providerId="ADAL" clId="{51236901-6223-4E12-9D95-813E367970EC}" dt="2026-05-12T00:59:37.720" v="57" actId="255"/>
          <ac:spMkLst>
            <pc:docMk/>
            <pc:sldMk cId="0" sldId="277"/>
            <ac:spMk id="22" creationId="{00000000-0000-0000-0000-000000000000}"/>
          </ac:spMkLst>
        </pc:spChg>
        <pc:spChg chg="mod">
          <ac:chgData name="Piret Harmon" userId="2fe2fc96-7ad5-47f6-922d-abd2d7ac7d58" providerId="ADAL" clId="{51236901-6223-4E12-9D95-813E367970EC}" dt="2026-05-12T00:59:52.937" v="60" actId="1076"/>
          <ac:spMkLst>
            <pc:docMk/>
            <pc:sldMk cId="0" sldId="277"/>
            <ac:spMk id="23" creationId="{00000000-0000-0000-0000-000000000000}"/>
          </ac:spMkLst>
        </pc:spChg>
      </pc:sldChg>
      <pc:sldChg chg="add">
        <pc:chgData name="Piret Harmon" userId="2fe2fc96-7ad5-47f6-922d-abd2d7ac7d58" providerId="ADAL" clId="{51236901-6223-4E12-9D95-813E367970EC}" dt="2026-05-12T00:55:10.610" v="45"/>
        <pc:sldMkLst>
          <pc:docMk/>
          <pc:sldMk cId="2737135971" sldId="278"/>
        </pc:sldMkLst>
      </pc:sldChg>
      <pc:sldChg chg="add">
        <pc:chgData name="Piret Harmon" userId="2fe2fc96-7ad5-47f6-922d-abd2d7ac7d58" providerId="ADAL" clId="{51236901-6223-4E12-9D95-813E367970EC}" dt="2026-05-12T00:58:56.015" v="53"/>
        <pc:sldMkLst>
          <pc:docMk/>
          <pc:sldMk cId="0" sldId="279"/>
        </pc:sldMkLst>
      </pc:sldChg>
    </pc:docChg>
  </pc:docChgLst>
  <pc:docChgLst>
    <pc:chgData name="Murray, Shaunna L." userId="S::murraysl_countyofmonterey.gov#ext#@svbgwsa.onmicrosoft.com::8277e01c-efbe-4f0f-98b5-d24ce9f23057" providerId="AD" clId="Web-{CF6FC698-EB1C-5A97-33CD-CCB8FA2F0D99}"/>
    <pc:docChg chg="mod">
      <pc:chgData name="Murray, Shaunna L." userId="S::murraysl_countyofmonterey.gov#ext#@svbgwsa.onmicrosoft.com::8277e01c-efbe-4f0f-98b5-d24ce9f23057" providerId="AD" clId="Web-{CF6FC698-EB1C-5A97-33CD-CCB8FA2F0D99}" dt="2026-05-10T21:18:10.186" v="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424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731520" y="2377440"/>
            <a:ext cx="1828800" cy="54864"/>
          </a:xfrm>
          <a:prstGeom prst="rect">
            <a:avLst/>
          </a:prstGeom>
          <a:solidFill>
            <a:srgbClr val="218B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2560320"/>
            <a:ext cx="1005840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4000" b="1">
                <a:solidFill>
                  <a:srgbClr val="FFFFFF"/>
                </a:solidFill>
                <a:latin typeface="Georgia"/>
              </a:rPr>
              <a:t>Aquifer Storage and Recovery (ASR)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3931920"/>
            <a:ext cx="100584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800" b="0">
                <a:solidFill>
                  <a:srgbClr val="A8DAD5"/>
                </a:solidFill>
                <a:latin typeface="Calibri"/>
              </a:rPr>
              <a:t>MCWRA-SVBGSA Joint Workshop on Groundwater Sustainability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663440"/>
            <a:ext cx="10058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400" b="0">
                <a:solidFill>
                  <a:srgbClr val="94A3B8"/>
                </a:solidFill>
                <a:latin typeface="Calibri"/>
              </a:rPr>
              <a:t>May 18, 2026  |  Integrated Implementation Strategy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" y="5486400"/>
            <a:ext cx="10058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b="0">
                <a:solidFill>
                  <a:srgbClr val="94A3B8"/>
                </a:solidFill>
                <a:latin typeface="Calibri"/>
              </a:rPr>
              <a:t>Monterey County Water Resources Agency  &amp;  Salinas Valley Basin Groundwater Sustainability Agency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424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731520" y="2560320"/>
            <a:ext cx="1828800" cy="54864"/>
          </a:xfrm>
          <a:prstGeom prst="rect">
            <a:avLst/>
          </a:prstGeom>
          <a:solidFill>
            <a:srgbClr val="218B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4000" b="1">
                <a:solidFill>
                  <a:srgbClr val="FFFFFF"/>
                </a:solidFill>
                <a:latin typeface="Georgia"/>
              </a:rPr>
              <a:t>Questions &amp; Discussion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3931920"/>
            <a:ext cx="10058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A8DAD5"/>
                </a:solidFill>
                <a:latin typeface="Calibri"/>
              </a:rPr>
              <a:t>Sarah Hardgrave</a:t>
            </a:r>
            <a:endParaRPr sz="2000" b="1" dirty="0">
              <a:solidFill>
                <a:srgbClr val="A8DAD5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" y="4389120"/>
            <a:ext cx="10058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rgbClr val="94A3B8"/>
                </a:solidFill>
                <a:latin typeface="Calibri"/>
              </a:rPr>
              <a:t>SVBGSA Deputy General Manager</a:t>
            </a:r>
            <a:endParaRPr sz="1600" b="0" dirty="0">
              <a:solidFill>
                <a:srgbClr val="94A3B8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" y="4846320"/>
            <a:ext cx="10058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94A3B8"/>
                </a:solidFill>
                <a:latin typeface="Calibri"/>
              </a:rPr>
              <a:t>hardgraves@svbgsa.org</a:t>
            </a:r>
            <a:endParaRPr sz="1400" b="0" dirty="0">
              <a:solidFill>
                <a:srgbClr val="94A3B8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1424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57200" y="6446520"/>
            <a:ext cx="7315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>
                <a:solidFill>
                  <a:srgbClr val="FFFFFF"/>
                </a:solidFill>
                <a:latin typeface="Calibri"/>
              </a:rPr>
              <a:t>MCWRA-SVBGSA Joint Workshop  |  May 18, 2026  |  ASR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0" y="6446520"/>
            <a:ext cx="2743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000" b="0">
                <a:solidFill>
                  <a:srgbClr val="A8DAD5"/>
                </a:solidFill>
                <a:latin typeface="Calibri"/>
              </a:rPr>
              <a:t>Integrated Implementation Strategy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36576"/>
            <a:ext cx="12191695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1B5E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274320"/>
            <a:ext cx="100584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800" b="1">
                <a:solidFill>
                  <a:srgbClr val="14243E"/>
                </a:solidFill>
                <a:latin typeface="Georgia"/>
              </a:rPr>
              <a:t>Project Overview</a:t>
            </a:r>
          </a:p>
        </p:txBody>
      </p:sp>
      <p:sp>
        <p:nvSpPr>
          <p:cNvPr id="5" name="Rectangle 4"/>
          <p:cNvSpPr/>
          <p:nvPr/>
        </p:nvSpPr>
        <p:spPr>
          <a:xfrm>
            <a:off x="731520" y="960120"/>
            <a:ext cx="2743200" cy="36576"/>
          </a:xfrm>
          <a:prstGeom prst="rect">
            <a:avLst/>
          </a:prstGeom>
          <a:solidFill>
            <a:srgbClr val="218B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1424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57200" y="6446520"/>
            <a:ext cx="7315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>
                <a:solidFill>
                  <a:srgbClr val="FFFFFF"/>
                </a:solidFill>
                <a:latin typeface="Calibri"/>
              </a:rPr>
              <a:t>MCWRA-SVBGSA Joint Workshop  |  May 18, 2026  |  ASR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0" y="6446520"/>
            <a:ext cx="2743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000" b="0">
                <a:solidFill>
                  <a:srgbClr val="A8DAD5"/>
                </a:solidFill>
                <a:latin typeface="Calibri"/>
              </a:rPr>
              <a:t>Integrated Implementation Strategy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19" y="1280160"/>
            <a:ext cx="9908771" cy="34880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731520" y="1280160"/>
            <a:ext cx="73152" cy="2560320"/>
          </a:xfrm>
          <a:prstGeom prst="rect">
            <a:avLst/>
          </a:prstGeom>
          <a:solidFill>
            <a:srgbClr val="218B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005839" y="1371599"/>
            <a:ext cx="8581505" cy="3040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1E293B"/>
                </a:solidFill>
              </a:rPr>
              <a:t>ASR addresses seawater intrusion in the 180/400-Foot Aquifer Subbasin by maximizing surface water diversion, injecting treated surface water to raise groundwater elevations, and reducing pumping. Project concepts include: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B3A"/>
                </a:solidFill>
              </a:rPr>
              <a:t>Shift SRDF diversion season or construct new diversion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B3A"/>
                </a:solidFill>
              </a:rPr>
              <a:t>New surface water treatment and conveyance to ASR wells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B3A"/>
                </a:solidFill>
              </a:rPr>
              <a:t>ASR or injection only wells, recovery by CSIP wells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1B5E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274320"/>
            <a:ext cx="100584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800" b="1">
                <a:solidFill>
                  <a:srgbClr val="14243E"/>
                </a:solidFill>
                <a:latin typeface="Georgia"/>
              </a:rPr>
              <a:t>Scenarios Evaluated</a:t>
            </a:r>
          </a:p>
        </p:txBody>
      </p:sp>
      <p:sp>
        <p:nvSpPr>
          <p:cNvPr id="5" name="Rectangle 4"/>
          <p:cNvSpPr/>
          <p:nvPr/>
        </p:nvSpPr>
        <p:spPr>
          <a:xfrm>
            <a:off x="731520" y="960120"/>
            <a:ext cx="2743200" cy="36576"/>
          </a:xfrm>
          <a:prstGeom prst="rect">
            <a:avLst/>
          </a:prstGeom>
          <a:solidFill>
            <a:srgbClr val="218B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83767" y="1280160"/>
            <a:ext cx="329184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83767" y="1280160"/>
            <a:ext cx="3291840" cy="54864"/>
          </a:xfrm>
          <a:prstGeom prst="rect">
            <a:avLst/>
          </a:prstGeom>
          <a:solidFill>
            <a:srgbClr val="218B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066647" y="1508760"/>
            <a:ext cx="365760" cy="365760"/>
          </a:xfrm>
          <a:prstGeom prst="rect">
            <a:avLst/>
          </a:prstGeom>
          <a:solidFill>
            <a:srgbClr val="218B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066647" y="1490472"/>
            <a:ext cx="3657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>
                <a:solidFill>
                  <a:srgbClr val="FFFFFF"/>
                </a:solidFill>
                <a:latin typeface="Georgia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69567" y="1508760"/>
            <a:ext cx="23774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b="1" dirty="0">
                <a:solidFill>
                  <a:srgbClr val="14243E"/>
                </a:solidFill>
                <a:latin typeface="Georgia"/>
              </a:rPr>
              <a:t>Wet Season Releases to SRDF with ASR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0927" y="2720842"/>
            <a:ext cx="2926080" cy="2669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Char char="•"/>
            </a:pPr>
            <a:r>
              <a:rPr sz="2000" dirty="0">
                <a:solidFill>
                  <a:srgbClr val="1E293B"/>
                </a:solidFill>
                <a:latin typeface="Calibri"/>
              </a:rPr>
              <a:t>Shift SRDF diversion to capture winter flows</a:t>
            </a:r>
          </a:p>
          <a:p>
            <a:pPr>
              <a:spcAft>
                <a:spcPts val="300"/>
              </a:spcAft>
              <a:buChar char="•"/>
            </a:pPr>
            <a:r>
              <a:rPr sz="2000" dirty="0">
                <a:solidFill>
                  <a:srgbClr val="1E293B"/>
                </a:solidFill>
                <a:latin typeface="Calibri"/>
              </a:rPr>
              <a:t>Inject into 180-Ft and 400-Ft Aquifers</a:t>
            </a:r>
          </a:p>
          <a:p>
            <a:pPr>
              <a:spcAft>
                <a:spcPts val="300"/>
              </a:spcAft>
              <a:buChar char="•"/>
            </a:pPr>
            <a:r>
              <a:rPr sz="2000" dirty="0">
                <a:solidFill>
                  <a:srgbClr val="1E293B"/>
                </a:solidFill>
                <a:latin typeface="Calibri"/>
              </a:rPr>
              <a:t>Recover stored water for CSIP in growing season</a:t>
            </a:r>
          </a:p>
          <a:p>
            <a:pPr>
              <a:spcAft>
                <a:spcPts val="300"/>
              </a:spcAft>
              <a:buChar char="•"/>
            </a:pPr>
            <a:r>
              <a:rPr sz="2000" dirty="0">
                <a:solidFill>
                  <a:srgbClr val="1E293B"/>
                </a:solidFill>
                <a:latin typeface="Calibri"/>
              </a:rPr>
              <a:t>Requires reservoir operational changes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49927" y="1280160"/>
            <a:ext cx="329184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4449927" y="1280160"/>
            <a:ext cx="3291840" cy="54864"/>
          </a:xfrm>
          <a:prstGeom prst="rect">
            <a:avLst/>
          </a:prstGeom>
          <a:solidFill>
            <a:srgbClr val="1B5E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4632807" y="1508760"/>
            <a:ext cx="365760" cy="365760"/>
          </a:xfrm>
          <a:prstGeom prst="rect">
            <a:avLst/>
          </a:prstGeom>
          <a:solidFill>
            <a:srgbClr val="1B5E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4632807" y="1490472"/>
            <a:ext cx="3657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>
                <a:solidFill>
                  <a:srgbClr val="FFFFFF"/>
                </a:solidFill>
                <a:latin typeface="Georgia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35727" y="1508760"/>
            <a:ext cx="23774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b="1" dirty="0">
                <a:solidFill>
                  <a:srgbClr val="14243E"/>
                </a:solidFill>
                <a:latin typeface="Georgia"/>
              </a:rPr>
              <a:t>New Diversion: ASR in Both Aquifers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87087" y="2689253"/>
            <a:ext cx="2926080" cy="2669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Char char="•"/>
            </a:pPr>
            <a:r>
              <a:rPr sz="2000" dirty="0">
                <a:solidFill>
                  <a:srgbClr val="1E293B"/>
                </a:solidFill>
                <a:latin typeface="Calibri"/>
              </a:rPr>
              <a:t>New diversion facility for winter high flows</a:t>
            </a:r>
          </a:p>
          <a:p>
            <a:pPr>
              <a:spcAft>
                <a:spcPts val="300"/>
              </a:spcAft>
              <a:buChar char="•"/>
            </a:pPr>
            <a:r>
              <a:rPr sz="2000" dirty="0">
                <a:solidFill>
                  <a:srgbClr val="1E293B"/>
                </a:solidFill>
                <a:latin typeface="Calibri"/>
              </a:rPr>
              <a:t>SRDF/CSIP operates as usual Apr-Oct</a:t>
            </a:r>
          </a:p>
          <a:p>
            <a:pPr>
              <a:spcAft>
                <a:spcPts val="300"/>
              </a:spcAft>
              <a:buChar char="•"/>
            </a:pPr>
            <a:r>
              <a:rPr sz="2000" dirty="0">
                <a:solidFill>
                  <a:srgbClr val="1E293B"/>
                </a:solidFill>
                <a:latin typeface="Calibri"/>
              </a:rPr>
              <a:t>Inject in 180-Ft and 400-Ft Aquifers</a:t>
            </a:r>
          </a:p>
          <a:p>
            <a:pPr>
              <a:spcAft>
                <a:spcPts val="300"/>
              </a:spcAft>
              <a:buChar char="•"/>
            </a:pPr>
            <a:r>
              <a:rPr sz="2000" dirty="0">
                <a:solidFill>
                  <a:srgbClr val="1E293B"/>
                </a:solidFill>
                <a:latin typeface="Calibri"/>
              </a:rPr>
              <a:t>Requires new/modified water right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016087" y="1280160"/>
            <a:ext cx="329184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8016087" y="1280160"/>
            <a:ext cx="3291840" cy="54864"/>
          </a:xfrm>
          <a:prstGeom prst="rect">
            <a:avLst/>
          </a:prstGeom>
          <a:solidFill>
            <a:srgbClr val="1424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8198967" y="1508760"/>
            <a:ext cx="365760" cy="365760"/>
          </a:xfrm>
          <a:prstGeom prst="rect">
            <a:avLst/>
          </a:prstGeom>
          <a:solidFill>
            <a:srgbClr val="1424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8198967" y="1490472"/>
            <a:ext cx="3657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>
                <a:solidFill>
                  <a:srgbClr val="FFFFFF"/>
                </a:solidFill>
                <a:latin typeface="Georgia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01887" y="1508760"/>
            <a:ext cx="23774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b="1" dirty="0">
                <a:solidFill>
                  <a:srgbClr val="14243E"/>
                </a:solidFill>
                <a:latin typeface="Georgia"/>
              </a:rPr>
              <a:t>New Diversion: 400-Ft Injection Only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53247" y="2670965"/>
            <a:ext cx="2926080" cy="2669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Char char="•"/>
            </a:pPr>
            <a:r>
              <a:rPr sz="2000" dirty="0">
                <a:solidFill>
                  <a:srgbClr val="1E293B"/>
                </a:solidFill>
                <a:latin typeface="Calibri"/>
              </a:rPr>
              <a:t>New diversion of winter high flows</a:t>
            </a:r>
          </a:p>
          <a:p>
            <a:pPr>
              <a:spcAft>
                <a:spcPts val="300"/>
              </a:spcAft>
              <a:buChar char="•"/>
            </a:pPr>
            <a:r>
              <a:rPr sz="2000" dirty="0">
                <a:solidFill>
                  <a:srgbClr val="1E293B"/>
                </a:solidFill>
                <a:latin typeface="Calibri"/>
              </a:rPr>
              <a:t>Injection only in 400-Ft Aquifer</a:t>
            </a:r>
          </a:p>
          <a:p>
            <a:pPr>
              <a:spcAft>
                <a:spcPts val="300"/>
              </a:spcAft>
              <a:buChar char="•"/>
            </a:pPr>
            <a:r>
              <a:rPr sz="2000" dirty="0">
                <a:solidFill>
                  <a:srgbClr val="1E293B"/>
                </a:solidFill>
                <a:latin typeface="Calibri"/>
              </a:rPr>
              <a:t>No extraction from ASR wells</a:t>
            </a:r>
          </a:p>
          <a:p>
            <a:pPr>
              <a:spcAft>
                <a:spcPts val="300"/>
              </a:spcAft>
              <a:buChar char="•"/>
            </a:pPr>
            <a:r>
              <a:rPr sz="2000" dirty="0">
                <a:solidFill>
                  <a:srgbClr val="1E293B"/>
                </a:solidFill>
                <a:latin typeface="Calibri"/>
              </a:rPr>
              <a:t>Targets deeper aquifer recharge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1424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457200" y="6446520"/>
            <a:ext cx="7315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>
                <a:solidFill>
                  <a:srgbClr val="FFFFFF"/>
                </a:solidFill>
                <a:latin typeface="Calibri"/>
              </a:rPr>
              <a:t>MCWRA-SVBGSA Joint Workshop  |  May 18, 2026  |  ASR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144000" y="6446520"/>
            <a:ext cx="2743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000" b="0">
                <a:solidFill>
                  <a:srgbClr val="A8DAD5"/>
                </a:solidFill>
                <a:latin typeface="Calibri"/>
              </a:rPr>
              <a:t>Integrated Implementation Strategy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1B5E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274320"/>
            <a:ext cx="10058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800" b="1" dirty="0">
                <a:solidFill>
                  <a:srgbClr val="14243E"/>
                </a:solidFill>
                <a:latin typeface="Georgia"/>
              </a:rPr>
              <a:t>Project: </a:t>
            </a:r>
            <a:r>
              <a:rPr lang="en-US" sz="2800" b="1" dirty="0">
                <a:solidFill>
                  <a:srgbClr val="14243E"/>
                </a:solidFill>
                <a:latin typeface="Georgia"/>
              </a:rPr>
              <a:t>Wet Season Releases to SRDF with ASR</a:t>
            </a:r>
          </a:p>
          <a:p>
            <a:pPr algn="l"/>
            <a:endParaRPr sz="2800" b="1" dirty="0">
              <a:solidFill>
                <a:srgbClr val="14243E"/>
              </a:solidFill>
              <a:latin typeface="Georg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520" y="960120"/>
            <a:ext cx="2743200" cy="36576"/>
          </a:xfrm>
          <a:prstGeom prst="rect">
            <a:avLst/>
          </a:prstGeom>
          <a:solidFill>
            <a:srgbClr val="218B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1424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57200" y="6446520"/>
            <a:ext cx="7315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>
                <a:solidFill>
                  <a:srgbClr val="FFFFFF"/>
                </a:solidFill>
                <a:latin typeface="Calibri"/>
              </a:rPr>
              <a:t>MCWRA-SVBGSA Joint Workshop  |  May 18, 2026  |  ASR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0" y="6446520"/>
            <a:ext cx="2743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000" b="0">
                <a:solidFill>
                  <a:srgbClr val="A8DAD5"/>
                </a:solidFill>
                <a:latin typeface="Calibri"/>
              </a:rPr>
              <a:t>Integrated Implementation Strategy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77EBE2-4B84-0398-CEDE-109E3144A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407" y="996696"/>
            <a:ext cx="6238626" cy="53072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31E6F-2D64-B17D-28B1-AA4864736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549758-848A-FE1C-0089-8A90E1AD3537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65C3BF-362B-FD12-3FCA-71DC51C5474D}"/>
              </a:ext>
            </a:extLst>
          </p:cNvPr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1B5E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B9BED2-F771-8E05-4DC3-15E387013C45}"/>
              </a:ext>
            </a:extLst>
          </p:cNvPr>
          <p:cNvSpPr txBox="1"/>
          <p:nvPr/>
        </p:nvSpPr>
        <p:spPr>
          <a:xfrm>
            <a:off x="731520" y="274320"/>
            <a:ext cx="10058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800" b="1" dirty="0">
                <a:solidFill>
                  <a:srgbClr val="14243E"/>
                </a:solidFill>
                <a:latin typeface="Georgia"/>
              </a:rPr>
              <a:t>Project:</a:t>
            </a:r>
            <a:r>
              <a:rPr lang="en-US" sz="2800" b="1" dirty="0">
                <a:solidFill>
                  <a:srgbClr val="14243E"/>
                </a:solidFill>
                <a:latin typeface="Georgia"/>
              </a:rPr>
              <a:t> New Diversion of Winter High Flows for ASR </a:t>
            </a:r>
            <a:endParaRPr sz="2800" b="1" dirty="0">
              <a:solidFill>
                <a:srgbClr val="14243E"/>
              </a:solidFill>
              <a:latin typeface="Georgi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96A73F-EAF4-BEB2-8B25-4854B4DD4C80}"/>
              </a:ext>
            </a:extLst>
          </p:cNvPr>
          <p:cNvSpPr/>
          <p:nvPr/>
        </p:nvSpPr>
        <p:spPr>
          <a:xfrm>
            <a:off x="731520" y="960120"/>
            <a:ext cx="2743200" cy="36576"/>
          </a:xfrm>
          <a:prstGeom prst="rect">
            <a:avLst/>
          </a:prstGeom>
          <a:solidFill>
            <a:srgbClr val="218B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31A09B-F32D-300F-59FD-2D48CDE5751E}"/>
              </a:ext>
            </a:extLst>
          </p:cNvPr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1424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8DBCE1-17DB-B70C-EED0-B3F50648AA8B}"/>
              </a:ext>
            </a:extLst>
          </p:cNvPr>
          <p:cNvSpPr txBox="1"/>
          <p:nvPr/>
        </p:nvSpPr>
        <p:spPr>
          <a:xfrm>
            <a:off x="457200" y="6446520"/>
            <a:ext cx="7315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>
                <a:solidFill>
                  <a:srgbClr val="FFFFFF"/>
                </a:solidFill>
                <a:latin typeface="Calibri"/>
              </a:rPr>
              <a:t>MCWRA-SVBGSA Joint Workshop  |  May 18, 2026  |  ASR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67E631-CF44-2134-9CA5-65F8827C92DF}"/>
              </a:ext>
            </a:extLst>
          </p:cNvPr>
          <p:cNvSpPr txBox="1"/>
          <p:nvPr/>
        </p:nvSpPr>
        <p:spPr>
          <a:xfrm>
            <a:off x="9144000" y="6446520"/>
            <a:ext cx="2743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000" b="0">
                <a:solidFill>
                  <a:srgbClr val="A8DAD5"/>
                </a:solidFill>
                <a:latin typeface="Calibri"/>
              </a:rPr>
              <a:t>Integrated Implementation Strategy</a:t>
            </a:r>
          </a:p>
        </p:txBody>
      </p:sp>
      <p:pic>
        <p:nvPicPr>
          <p:cNvPr id="12" name="Picture 11" descr="A map of a water treatment plant&#10;&#10;Description automatically generated">
            <a:extLst>
              <a:ext uri="{FF2B5EF4-FFF2-40B4-BE49-F238E27FC236}">
                <a16:creationId xmlns:a16="http://schemas.microsoft.com/office/drawing/2014/main" id="{0DCE8F87-E7E8-41E2-94BF-976579C2EE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5" t="5449" r="15629" b="5609"/>
          <a:stretch/>
        </p:blipFill>
        <p:spPr bwMode="auto">
          <a:xfrm>
            <a:off x="3909886" y="797540"/>
            <a:ext cx="4371921" cy="5541030"/>
          </a:xfrm>
          <a:prstGeom prst="rect">
            <a:avLst/>
          </a:prstGeom>
          <a:noFill/>
          <a:ln w="28575">
            <a:noFill/>
            <a:miter lim="800000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7135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1B5E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274320"/>
            <a:ext cx="100584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800" b="1">
                <a:solidFill>
                  <a:srgbClr val="14243E"/>
                </a:solidFill>
                <a:latin typeface="Georgia"/>
              </a:rPr>
              <a:t>Key Findings</a:t>
            </a:r>
          </a:p>
        </p:txBody>
      </p:sp>
      <p:sp>
        <p:nvSpPr>
          <p:cNvPr id="5" name="Rectangle 4"/>
          <p:cNvSpPr/>
          <p:nvPr/>
        </p:nvSpPr>
        <p:spPr>
          <a:xfrm>
            <a:off x="731520" y="960120"/>
            <a:ext cx="2743200" cy="36576"/>
          </a:xfrm>
          <a:prstGeom prst="rect">
            <a:avLst/>
          </a:prstGeom>
          <a:solidFill>
            <a:srgbClr val="218B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1424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57200" y="6446520"/>
            <a:ext cx="7315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>
                <a:solidFill>
                  <a:srgbClr val="FFFFFF"/>
                </a:solidFill>
                <a:latin typeface="Calibri"/>
              </a:rPr>
              <a:t>MCWRA-SVBGSA Joint Workshop  |  May 18, 2026  |  ASR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0" y="6446520"/>
            <a:ext cx="2743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000" b="0">
                <a:solidFill>
                  <a:srgbClr val="A8DAD5"/>
                </a:solidFill>
                <a:latin typeface="Calibri"/>
              </a:rPr>
              <a:t>Integrated Implementation Strategy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" y="1280160"/>
            <a:ext cx="10515600" cy="713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914400" y="1417320"/>
            <a:ext cx="365760" cy="365760"/>
          </a:xfrm>
          <a:prstGeom prst="rect">
            <a:avLst/>
          </a:prstGeom>
          <a:solidFill>
            <a:srgbClr val="218B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914400" y="1389888"/>
            <a:ext cx="3657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b="1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08760" y="1332057"/>
            <a:ext cx="9509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0" dirty="0">
                <a:solidFill>
                  <a:srgbClr val="1E293B"/>
                </a:solidFill>
                <a:latin typeface="Calibri"/>
              </a:rPr>
              <a:t>Significant physical and regulatory constraints with reservoir and SRDF operations to capture higher </a:t>
            </a:r>
            <a:r>
              <a:rPr lang="en-US" sz="2000" b="0" dirty="0">
                <a:solidFill>
                  <a:srgbClr val="1E293B"/>
                </a:solidFill>
                <a:latin typeface="Calibri"/>
              </a:rPr>
              <a:t>flows during wet season</a:t>
            </a:r>
            <a:endParaRPr sz="2000" b="0" dirty="0">
              <a:solidFill>
                <a:srgbClr val="1E293B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2103120"/>
            <a:ext cx="10515600" cy="713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914400" y="2221992"/>
            <a:ext cx="365760" cy="365760"/>
          </a:xfrm>
          <a:prstGeom prst="rect">
            <a:avLst/>
          </a:prstGeom>
          <a:solidFill>
            <a:srgbClr val="1B5E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914400" y="2194560"/>
            <a:ext cx="3657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b="1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1520" y="2889504"/>
            <a:ext cx="10515600" cy="713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914400" y="3026664"/>
            <a:ext cx="365760" cy="365760"/>
          </a:xfrm>
          <a:prstGeom prst="rect">
            <a:avLst/>
          </a:prstGeom>
          <a:solidFill>
            <a:srgbClr val="218B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914400" y="2999232"/>
            <a:ext cx="3657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b="1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0" y="2113095"/>
            <a:ext cx="9509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0" dirty="0">
                <a:solidFill>
                  <a:srgbClr val="1E293B"/>
                </a:solidFill>
                <a:latin typeface="Calibri"/>
              </a:rPr>
              <a:t>Modest increases in groundwater levels near injection, but does not achieve SWI minimum threshold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1520" y="3694176"/>
            <a:ext cx="10515600" cy="713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ectangle 21"/>
          <p:cNvSpPr/>
          <p:nvPr/>
        </p:nvSpPr>
        <p:spPr>
          <a:xfrm>
            <a:off x="914400" y="3831336"/>
            <a:ext cx="365760" cy="365760"/>
          </a:xfrm>
          <a:prstGeom prst="rect">
            <a:avLst/>
          </a:prstGeom>
          <a:solidFill>
            <a:srgbClr val="1B5E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914400" y="3803904"/>
            <a:ext cx="3657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b="1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0" y="3020217"/>
            <a:ext cx="9509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0" dirty="0">
                <a:solidFill>
                  <a:srgbClr val="1E293B"/>
                </a:solidFill>
                <a:latin typeface="Calibri"/>
              </a:rPr>
              <a:t>Modified SRDF water right or new water right needed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1520" y="4498848"/>
            <a:ext cx="10515600" cy="713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Existing CSIP and SRDF infrastructure upgrades needed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14400" y="4636008"/>
            <a:ext cx="365760" cy="365760"/>
          </a:xfrm>
          <a:prstGeom prst="rect">
            <a:avLst/>
          </a:prstGeom>
          <a:solidFill>
            <a:srgbClr val="218B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914400" y="4608576"/>
            <a:ext cx="3657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b="1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C6117B-FA41-F797-16A8-C0F09BBF594D}"/>
              </a:ext>
            </a:extLst>
          </p:cNvPr>
          <p:cNvSpPr txBox="1"/>
          <p:nvPr/>
        </p:nvSpPr>
        <p:spPr>
          <a:xfrm>
            <a:off x="1524000" y="3762492"/>
            <a:ext cx="9509760" cy="448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000" dirty="0">
                <a:solidFill>
                  <a:sysClr val="windowText" lastClr="000000"/>
                </a:solidFill>
                <a:ea typeface="Source Sans Pro" panose="020B0503030403020204" pitchFamily="34" charset="0"/>
              </a:rPr>
              <a:t>Existing CSIP and SRDF infrastructure upgrades needed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AA5CF5-F6B3-3B9B-1303-C14F027A7394}"/>
              </a:ext>
            </a:extLst>
          </p:cNvPr>
          <p:cNvSpPr txBox="1"/>
          <p:nvPr/>
        </p:nvSpPr>
        <p:spPr>
          <a:xfrm>
            <a:off x="1508760" y="4655409"/>
            <a:ext cx="9509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000" b="0" dirty="0">
                <a:solidFill>
                  <a:srgbClr val="1E293B"/>
                </a:solidFill>
                <a:latin typeface="Calibri"/>
              </a:rPr>
              <a:t>Diversion</a:t>
            </a:r>
            <a:r>
              <a:rPr lang="en-US" sz="2000" dirty="0">
                <a:solidFill>
                  <a:srgbClr val="1E293B"/>
                </a:solidFill>
              </a:rPr>
              <a:t> of </a:t>
            </a:r>
            <a:r>
              <a:rPr lang="en-US" sz="2000" dirty="0" err="1">
                <a:solidFill>
                  <a:srgbClr val="1E293B"/>
                </a:solidFill>
              </a:rPr>
              <a:t>of</a:t>
            </a:r>
            <a:r>
              <a:rPr lang="en-US" sz="2000" dirty="0">
                <a:solidFill>
                  <a:srgbClr val="1E293B"/>
                </a:solidFill>
              </a:rPr>
              <a:t> 6,700 AFY to 12,900 AFY estimated for </a:t>
            </a:r>
            <a:r>
              <a:rPr sz="2000" b="0" dirty="0">
                <a:solidFill>
                  <a:srgbClr val="1E293B"/>
                </a:solidFill>
                <a:latin typeface="Calibri"/>
              </a:rPr>
              <a:t>treatment and injection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1B5E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274320"/>
            <a:ext cx="100584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800" b="1">
                <a:solidFill>
                  <a:srgbClr val="14243E"/>
                </a:solidFill>
                <a:latin typeface="Georgia"/>
              </a:rPr>
              <a:t>Cost Estimates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31520" y="960120"/>
            <a:ext cx="2743200" cy="36576"/>
          </a:xfrm>
          <a:prstGeom prst="rect">
            <a:avLst/>
          </a:prstGeom>
          <a:solidFill>
            <a:srgbClr val="218B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1424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57200" y="6446520"/>
            <a:ext cx="7315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>
                <a:solidFill>
                  <a:srgbClr val="FFFFFF"/>
                </a:solidFill>
                <a:latin typeface="Calibri"/>
              </a:rPr>
              <a:t>MCWRA-SVBGSA Joint Workshop  |  May 18, 2026  |  ASR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0" y="6446520"/>
            <a:ext cx="2743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000" b="0">
                <a:solidFill>
                  <a:srgbClr val="A8DAD5"/>
                </a:solidFill>
                <a:latin typeface="Calibri"/>
              </a:rPr>
              <a:t>Integrated Implementation Strategy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" y="1280160"/>
            <a:ext cx="3200400" cy="1645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731520" y="1280160"/>
            <a:ext cx="3200400" cy="54864"/>
          </a:xfrm>
          <a:prstGeom prst="rect">
            <a:avLst/>
          </a:prstGeom>
          <a:solidFill>
            <a:srgbClr val="1B5E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914400" y="1417320"/>
            <a:ext cx="28346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200" b="1" dirty="0">
                <a:solidFill>
                  <a:srgbClr val="1B5E7D"/>
                </a:solidFill>
                <a:latin typeface="Georgia"/>
              </a:rPr>
              <a:t>$278M-$383M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2331720"/>
            <a:ext cx="283464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0">
                <a:solidFill>
                  <a:srgbClr val="475569"/>
                </a:solidFill>
                <a:latin typeface="Calibri"/>
              </a:rPr>
              <a:t>Capital Cost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06240" y="1280160"/>
            <a:ext cx="3200400" cy="1645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4206240" y="1280160"/>
            <a:ext cx="3200400" cy="54864"/>
          </a:xfrm>
          <a:prstGeom prst="rect">
            <a:avLst/>
          </a:prstGeom>
          <a:solidFill>
            <a:srgbClr val="218B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4389120" y="1417320"/>
            <a:ext cx="28346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200" b="1" dirty="0">
                <a:solidFill>
                  <a:srgbClr val="218B82"/>
                </a:solidFill>
                <a:latin typeface="Georgia"/>
              </a:rPr>
              <a:t>$5M-$9M/yr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89120" y="2331720"/>
            <a:ext cx="283464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0">
                <a:solidFill>
                  <a:srgbClr val="475569"/>
                </a:solidFill>
                <a:latin typeface="Calibri"/>
              </a:rPr>
              <a:t>Annual O&amp;M Cost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80960" y="1280160"/>
            <a:ext cx="3200400" cy="1645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7680960" y="1280160"/>
            <a:ext cx="3200400" cy="54864"/>
          </a:xfrm>
          <a:prstGeom prst="rect">
            <a:avLst/>
          </a:prstGeom>
          <a:solidFill>
            <a:srgbClr val="1424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7863840" y="1417320"/>
            <a:ext cx="28346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200" b="1">
                <a:solidFill>
                  <a:srgbClr val="14243E"/>
                </a:solidFill>
                <a:latin typeface="Georgia"/>
              </a:rPr>
              <a:t>$1,781-$</a:t>
            </a:r>
            <a:r>
              <a:rPr sz="2200" b="1" dirty="0">
                <a:solidFill>
                  <a:srgbClr val="14243E"/>
                </a:solidFill>
                <a:latin typeface="Georgia"/>
              </a:rPr>
              <a:t>2,269</a:t>
            </a:r>
            <a:r>
              <a:rPr sz="2200" b="1">
                <a:solidFill>
                  <a:srgbClr val="14243E"/>
                </a:solidFill>
                <a:latin typeface="Georgia"/>
              </a:rPr>
              <a:t>/AF</a:t>
            </a:r>
            <a:endParaRPr lang="en-US" sz="2200" b="1" dirty="0">
              <a:solidFill>
                <a:srgbClr val="14243E"/>
              </a:solidFill>
              <a:latin typeface="Georg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63840" y="2331720"/>
            <a:ext cx="283464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0">
                <a:solidFill>
                  <a:srgbClr val="475569"/>
                </a:solidFill>
                <a:latin typeface="Calibri"/>
              </a:rPr>
              <a:t>Unit Cost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1520" y="3291840"/>
            <a:ext cx="10515600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914400" y="3383280"/>
            <a:ext cx="4572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1">
                <a:solidFill>
                  <a:srgbClr val="14243E"/>
                </a:solidFill>
                <a:latin typeface="Georgia"/>
              </a:rPr>
              <a:t>Cost Components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4400" y="3840480"/>
            <a:ext cx="100584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har char="•"/>
            </a:pPr>
            <a:r>
              <a:rPr sz="2000" dirty="0">
                <a:solidFill>
                  <a:srgbClr val="1E293B"/>
                </a:solidFill>
                <a:latin typeface="Calibri"/>
              </a:rPr>
              <a:t>New diversion facility or SRDF modifications</a:t>
            </a:r>
          </a:p>
          <a:p>
            <a:pPr>
              <a:spcAft>
                <a:spcPts val="600"/>
              </a:spcAft>
              <a:buChar char="•"/>
            </a:pPr>
            <a:r>
              <a:rPr sz="2000" dirty="0">
                <a:solidFill>
                  <a:srgbClr val="1E293B"/>
                </a:solidFill>
                <a:latin typeface="Calibri"/>
              </a:rPr>
              <a:t>Surface water treatment plant</a:t>
            </a:r>
          </a:p>
          <a:p>
            <a:pPr>
              <a:spcAft>
                <a:spcPts val="600"/>
              </a:spcAft>
              <a:buChar char="•"/>
            </a:pPr>
            <a:r>
              <a:rPr sz="2000" dirty="0">
                <a:solidFill>
                  <a:srgbClr val="1E293B"/>
                </a:solidFill>
                <a:latin typeface="Calibri"/>
              </a:rPr>
              <a:t>ASR/injection well network (16+ wells)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1B5E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274320"/>
            <a:ext cx="100584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800" b="1">
                <a:solidFill>
                  <a:srgbClr val="14243E"/>
                </a:solidFill>
                <a:latin typeface="Georgia"/>
              </a:rPr>
              <a:t>Effectiveness: Seawater Intrusion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31520" y="960120"/>
            <a:ext cx="2743200" cy="36576"/>
          </a:xfrm>
          <a:prstGeom prst="rect">
            <a:avLst/>
          </a:prstGeom>
          <a:solidFill>
            <a:srgbClr val="218B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1424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57200" y="6446520"/>
            <a:ext cx="7315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>
                <a:solidFill>
                  <a:srgbClr val="FFFFFF"/>
                </a:solidFill>
                <a:latin typeface="Calibri"/>
              </a:rPr>
              <a:t>MCWRA-SVBGSA Joint Workshop  |  May 18, 2026  |  ASR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0" y="6446520"/>
            <a:ext cx="2743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000" b="0">
                <a:solidFill>
                  <a:srgbClr val="A8DAD5"/>
                </a:solidFill>
                <a:latin typeface="Calibri"/>
              </a:rPr>
              <a:t>Integrated Implementation Strategy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" y="1280160"/>
            <a:ext cx="5303520" cy="4754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731520" y="1280160"/>
            <a:ext cx="5303520" cy="457200"/>
          </a:xfrm>
          <a:prstGeom prst="rect">
            <a:avLst/>
          </a:prstGeom>
          <a:solidFill>
            <a:srgbClr val="1B5E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914400" y="1298448"/>
            <a:ext cx="493776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1">
                <a:solidFill>
                  <a:srgbClr val="FFFFFF"/>
                </a:solidFill>
                <a:latin typeface="Calibri"/>
              </a:rPr>
              <a:t>Seawater Intrusion (SWI)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1920240"/>
            <a:ext cx="493776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har char="•"/>
            </a:pPr>
            <a:r>
              <a:rPr sz="2400" dirty="0">
                <a:solidFill>
                  <a:srgbClr val="1E293B"/>
                </a:solidFill>
                <a:latin typeface="Calibri"/>
              </a:rPr>
              <a:t>Raises hydraulic gradient near injection wells but SWI passes through in between them</a:t>
            </a:r>
          </a:p>
          <a:p>
            <a:pPr>
              <a:spcAft>
                <a:spcPts val="600"/>
              </a:spcAft>
              <a:buChar char="•"/>
            </a:pPr>
            <a:r>
              <a:rPr sz="2400" dirty="0">
                <a:solidFill>
                  <a:srgbClr val="1E293B"/>
                </a:solidFill>
                <a:latin typeface="Calibri"/>
              </a:rPr>
              <a:t>Neither scenario achieves SWI minimum threshold</a:t>
            </a:r>
          </a:p>
          <a:p>
            <a:pPr>
              <a:spcAft>
                <a:spcPts val="600"/>
              </a:spcAft>
              <a:buChar char="•"/>
            </a:pPr>
            <a:r>
              <a:rPr sz="2400" dirty="0">
                <a:solidFill>
                  <a:srgbClr val="1E293B"/>
                </a:solidFill>
                <a:latin typeface="Calibri"/>
              </a:rPr>
              <a:t>Some improvement near City of Salinas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00800" y="1280160"/>
            <a:ext cx="5029200" cy="4754880"/>
          </a:xfrm>
          <a:prstGeom prst="rect">
            <a:avLst/>
          </a:prstGeom>
          <a:solidFill>
            <a:srgbClr val="F1F5F9"/>
          </a:solidFill>
          <a:ln w="19050">
            <a:solidFill>
              <a:srgbClr val="94A3B8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spcBef>
                <a:spcPts val="0"/>
              </a:spcBef>
            </a:pPr>
            <a:r>
              <a:rPr sz="1200" i="1">
                <a:solidFill>
                  <a:srgbClr val="94A3B8"/>
                </a:solidFill>
                <a:latin typeface="Calibri"/>
              </a:rPr>
              <a:t>[SWI modeling results map / chloride concentration comparison]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97B4D0-C188-FB06-65BE-927EB6E25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7920" y="1327044"/>
            <a:ext cx="5711014" cy="46634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1B5E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274320"/>
            <a:ext cx="100584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800" b="1">
                <a:solidFill>
                  <a:srgbClr val="14243E"/>
                </a:solidFill>
                <a:latin typeface="Georgia"/>
              </a:rPr>
              <a:t>Effectiveness: Groundwater Levels</a:t>
            </a:r>
          </a:p>
        </p:txBody>
      </p:sp>
      <p:sp>
        <p:nvSpPr>
          <p:cNvPr id="5" name="Rectangle 4"/>
          <p:cNvSpPr/>
          <p:nvPr/>
        </p:nvSpPr>
        <p:spPr>
          <a:xfrm>
            <a:off x="731520" y="960120"/>
            <a:ext cx="2743200" cy="36576"/>
          </a:xfrm>
          <a:prstGeom prst="rect">
            <a:avLst/>
          </a:prstGeom>
          <a:solidFill>
            <a:srgbClr val="218B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1424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57200" y="6446520"/>
            <a:ext cx="7315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>
                <a:solidFill>
                  <a:srgbClr val="FFFFFF"/>
                </a:solidFill>
                <a:latin typeface="Calibri"/>
              </a:rPr>
              <a:t>MCWRA-SVBGSA Joint Workshop  |  May 18, 2026  |  ASR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0" y="6446520"/>
            <a:ext cx="2743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000" b="0">
                <a:solidFill>
                  <a:srgbClr val="A8DAD5"/>
                </a:solidFill>
                <a:latin typeface="Calibri"/>
              </a:rPr>
              <a:t>Integrated Implementation Strategy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00800" y="1280160"/>
            <a:ext cx="5029200" cy="4754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1280160"/>
            <a:ext cx="5029200" cy="457200"/>
          </a:xfrm>
          <a:prstGeom prst="rect">
            <a:avLst/>
          </a:prstGeom>
          <a:solidFill>
            <a:srgbClr val="218B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6583680" y="1298448"/>
            <a:ext cx="466344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1">
                <a:solidFill>
                  <a:srgbClr val="FFFFFF"/>
                </a:solidFill>
                <a:latin typeface="Calibri"/>
              </a:rPr>
              <a:t>Groundwater Levels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83680" y="1920240"/>
            <a:ext cx="466344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har char="•"/>
            </a:pPr>
            <a:r>
              <a:rPr sz="2400" dirty="0">
                <a:solidFill>
                  <a:srgbClr val="1E293B"/>
                </a:solidFill>
                <a:latin typeface="Calibri"/>
              </a:rPr>
              <a:t>Raises GW elevations near injection wells, but not enough to get above sea level</a:t>
            </a:r>
          </a:p>
          <a:p>
            <a:pPr>
              <a:spcAft>
                <a:spcPts val="600"/>
              </a:spcAft>
              <a:buChar char="•"/>
            </a:pPr>
            <a:r>
              <a:rPr sz="2400" dirty="0">
                <a:solidFill>
                  <a:srgbClr val="1E293B"/>
                </a:solidFill>
                <a:latin typeface="Calibri"/>
              </a:rPr>
              <a:t>Localized GW improvements near ASR wells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21759B-1852-7BF3-D006-5C1A9175F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90" y="1197864"/>
            <a:ext cx="5821830" cy="45592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142221EEC1AB4ABCF24D65452D981E" ma:contentTypeVersion="16" ma:contentTypeDescription="Create a new document." ma:contentTypeScope="" ma:versionID="42a1bc4f3fcc495b1160cbdcac632fee">
  <xsd:schema xmlns:xsd="http://www.w3.org/2001/XMLSchema" xmlns:xs="http://www.w3.org/2001/XMLSchema" xmlns:p="http://schemas.microsoft.com/office/2006/metadata/properties" xmlns:ns1="http://schemas.microsoft.com/sharepoint/v3" xmlns:ns2="0a3dd8a8-affc-4bc3-95ca-68292885dd3e" xmlns:ns3="0ba9c611-1ca1-4a59-a49c-dfebfb7047b5" targetNamespace="http://schemas.microsoft.com/office/2006/metadata/properties" ma:root="true" ma:fieldsID="616e1ef94a1c2a574887fb53dd5f5cf5" ns1:_="" ns2:_="" ns3:_="">
    <xsd:import namespace="http://schemas.microsoft.com/sharepoint/v3"/>
    <xsd:import namespace="0a3dd8a8-affc-4bc3-95ca-68292885dd3e"/>
    <xsd:import namespace="0ba9c611-1ca1-4a59-a49c-dfebfb7047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dd8a8-affc-4bc3-95ca-68292885d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11d4f8f-1a9d-4a83-84c5-09e6ae0e0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a9c611-1ca1-4a59-a49c-dfebfb7047b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c14486d-7804-48c9-bac6-5c5b7a991723}" ma:internalName="TaxCatchAll" ma:showField="CatchAllData" ma:web="0ba9c611-1ca1-4a59-a49c-dfebfb704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0a3dd8a8-affc-4bc3-95ca-68292885dd3e">
      <Terms xmlns="http://schemas.microsoft.com/office/infopath/2007/PartnerControls"/>
    </lcf76f155ced4ddcb4097134ff3c332f>
    <TaxCatchAll xmlns="0ba9c611-1ca1-4a59-a49c-dfebfb7047b5" xsi:nil="true"/>
  </documentManagement>
</p:properties>
</file>

<file path=customXml/itemProps1.xml><?xml version="1.0" encoding="utf-8"?>
<ds:datastoreItem xmlns:ds="http://schemas.openxmlformats.org/officeDocument/2006/customXml" ds:itemID="{78B6D31E-26D2-4235-9CBA-5BBB2F9E22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a3dd8a8-affc-4bc3-95ca-68292885dd3e"/>
    <ds:schemaRef ds:uri="0ba9c611-1ca1-4a59-a49c-dfebfb7047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6D126D-B51B-4D7D-B90C-453876C92B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84C6DC-3BC2-4BA2-B33D-9E92EE16513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0a3dd8a8-affc-4bc3-95ca-68292885dd3e"/>
    <ds:schemaRef ds:uri="0ba9c611-1ca1-4a59-a49c-dfebfb7047b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535</Words>
  <Application>Microsoft Office PowerPoint</Application>
  <PresentationFormat>Widescreen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Georgia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Sarah Hardgrave</cp:lastModifiedBy>
  <cp:revision>2</cp:revision>
  <dcterms:created xsi:type="dcterms:W3CDTF">2013-01-27T09:14:16Z</dcterms:created>
  <dcterms:modified xsi:type="dcterms:W3CDTF">2026-05-12T15:52:35Z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0x01010084142221EEC1AB4ABCF24D65452D981E</vt:lpwstr>
  </property>
  <property fmtid="{D5CDD505-2E9C-101B-9397-08002B2CF9AE}" pid="3" name="MediaServiceImageTags">
    <vt:lpwstr/>
  </property>
</Properties>
</file>